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9" r:id="rId2"/>
    <p:sldId id="263" r:id="rId3"/>
    <p:sldId id="262" r:id="rId4"/>
    <p:sldId id="265" r:id="rId5"/>
    <p:sldId id="317" r:id="rId6"/>
    <p:sldId id="318" r:id="rId7"/>
    <p:sldId id="319" r:id="rId8"/>
    <p:sldId id="320" r:id="rId9"/>
    <p:sldId id="321" r:id="rId10"/>
    <p:sldId id="347" r:id="rId11"/>
    <p:sldId id="323" r:id="rId12"/>
    <p:sldId id="324" r:id="rId13"/>
    <p:sldId id="325" r:id="rId14"/>
    <p:sldId id="326" r:id="rId15"/>
    <p:sldId id="329" r:id="rId16"/>
    <p:sldId id="330" r:id="rId17"/>
    <p:sldId id="273" r:id="rId18"/>
    <p:sldId id="331" r:id="rId19"/>
    <p:sldId id="332" r:id="rId20"/>
    <p:sldId id="340" r:id="rId21"/>
    <p:sldId id="341" r:id="rId22"/>
    <p:sldId id="342" r:id="rId23"/>
    <p:sldId id="344" r:id="rId24"/>
    <p:sldId id="345" r:id="rId25"/>
    <p:sldId id="346" r:id="rId26"/>
    <p:sldId id="257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35"/>
    <a:srgbClr val="FF0017"/>
    <a:srgbClr val="FF6D01"/>
    <a:srgbClr val="F3EFED"/>
    <a:srgbClr val="B2B2B2"/>
    <a:srgbClr val="505050"/>
    <a:srgbClr val="9C000A"/>
    <a:srgbClr val="FFFFFF"/>
    <a:srgbClr val="FF005E"/>
    <a:srgbClr val="70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35"/>
  </p:normalViewPr>
  <p:slideViewPr>
    <p:cSldViewPr snapToGrid="0">
      <p:cViewPr varScale="1">
        <p:scale>
          <a:sx n="103" d="100"/>
          <a:sy n="103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FA40B-627B-4AB1-B233-CBDEDE45B7E3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669CF-469F-45F8-9581-48C3FAF5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57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669CF-469F-45F8-9581-48C3FAF53CD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59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6D0F9-1139-1EB7-BDD3-D87D945FF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B5BC4-A8F7-3609-6553-C24F1BCE7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9504F9-113D-D59F-50FE-4ECF344A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798284-F707-FE9F-5540-5B32E9F6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BCC9F0-92A9-6F97-9118-16A9D894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59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D2CA-5A92-CD9E-5575-BD34D103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034FA4-D910-11CF-7D47-254B93087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824EB6-5CA9-002F-31D7-52CBEF8B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D4BE0-A419-6E3F-B779-15CD250D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20C03-F226-33CC-C549-6314155E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11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BE41F9-197A-1B82-19C3-26BC4AEF9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E8C6E9-93F5-9450-E749-C18D12E14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8927D2-BB7B-A536-4CEE-69749CF0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8AAA5A-2FC8-54EC-9332-1D48E41F0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71520-5C7C-58AC-D1E5-F0FE0F97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13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DD647-1507-3909-C89F-69F9D3F9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B70458-6878-A0DC-BE1B-EA78398A5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7AB12-C3FC-2C94-1833-AD07D62B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78734E-BA94-E2DC-ABB5-F4074BB5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AA7D56-090A-51B4-9704-E6C26F33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7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3945-3926-B5A0-1407-3477AD4E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F2B41B-CD67-50CC-24FC-46029B52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EBE690-70C8-026F-42BB-0D8F2F53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0258D-920F-0369-C80A-8CEE0FB9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15719C-E1F7-B392-8952-F8A8AEB4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2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4E699-564F-1E28-CD70-4DA1D279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69B9DC-3155-F2B7-50DC-C4D7833E7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ADE0B2-F6B1-F772-13EB-5C36C3C06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DE39B6-E57B-1514-E2A4-B1D4BB0B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68602B-D1E7-CAE2-3E97-736417BF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DB0AC7-6857-89FD-ADE0-295B6F49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26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15093-1F96-1B88-B42E-CBBA806D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B714ED-8274-E8DB-B090-64F838C1C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856CDF-7408-A6FC-94D2-8E50FD7BF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70A359-632A-924B-799F-9FE76ECDF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E282E70-443C-497F-0FB6-8A82FCAEE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A3EA50C-4BB9-B731-988C-602806EF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939B80B-AD93-BA5D-6AE0-E2A39BAF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46E0E45-E13E-EE92-0B22-5AB87936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61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E1040-C5FB-35C4-16CE-EFF4AE1D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EA0626-1BD5-B90C-FE83-AE30B8BB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E63F26-054F-2E9A-5FD6-EE3EE9F5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1EFFA5-0C9A-4B36-F03A-1321B1A5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84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43CE96-D4DB-E353-99EA-8BD4543D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3DCB78-B37F-99F3-D04F-3106DD33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F5D40-A3D1-96D2-59D2-00227C56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07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CCAFE-01B3-31E6-6694-75E99A25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4508D4-CCE7-761D-1B46-A30D73A1F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A0DBC1-FA55-C483-1AC6-61C5A7EA7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EAED0C-3C04-2E4D-5AFE-CD718FA7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D3D9DA-0968-DDE2-F183-E7D7A60D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3485C5-3D88-8418-2326-C7E2D748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12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B6868-92B7-F24B-1407-2F38E32C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81F42F-08D1-D5A9-98EC-8DEA29D4D9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11F43D-F8EB-449F-D260-A31442BCF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EF474C-68A5-9DAF-5A15-AB9DD6A80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CC9C0F-3BC6-A665-5684-789CCAC5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71A99A-4098-77CB-4EF3-B83858CC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5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13B196D-3B99-81FE-F9EA-E575ED01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B835CF-5799-0C66-0C8B-02A56C95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6FA4E9-973B-0188-2B89-4A96D316A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C3539E-4647-0801-41BE-B245FBC0C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A295C5-E21E-0A86-0527-FD4BF507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10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play.google.com/store/apps/details?id=br.com.rcell&amp;hl=pt_BR&amp;gl=US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apps.apple.com/br/app/revista-rcell/id1449140487" TargetMode="External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vre 31">
            <a:extLst>
              <a:ext uri="{FF2B5EF4-FFF2-40B4-BE49-F238E27FC236}">
                <a16:creationId xmlns:a16="http://schemas.microsoft.com/office/drawing/2014/main" id="{AAF4C829-1F16-A7F6-A27F-1BAC5675C05B}"/>
              </a:ext>
            </a:extLst>
          </p:cNvPr>
          <p:cNvSpPr/>
          <p:nvPr/>
        </p:nvSpPr>
        <p:spPr>
          <a:xfrm>
            <a:off x="-2" y="-1"/>
            <a:ext cx="12192000" cy="6858000"/>
          </a:xfrm>
          <a:custGeom>
            <a:avLst/>
            <a:gdLst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6906928 w 12192000"/>
              <a:gd name="connsiteY13" fmla="*/ 2793535 h 6858000"/>
              <a:gd name="connsiteX14" fmla="*/ 7156192 w 12192000"/>
              <a:gd name="connsiteY14" fmla="*/ 2793535 h 6858000"/>
              <a:gd name="connsiteX15" fmla="*/ 7156192 w 12192000"/>
              <a:gd name="connsiteY15" fmla="*/ 3850420 h 6858000"/>
              <a:gd name="connsiteX16" fmla="*/ 7547957 w 12192000"/>
              <a:gd name="connsiteY16" fmla="*/ 3850420 h 6858000"/>
              <a:gd name="connsiteX17" fmla="*/ 7547957 w 12192000"/>
              <a:gd name="connsiteY17" fmla="*/ 4065317 h 6858000"/>
              <a:gd name="connsiteX18" fmla="*/ 6906928 w 12192000"/>
              <a:gd name="connsiteY18" fmla="*/ 4065317 h 6858000"/>
              <a:gd name="connsiteX19" fmla="*/ 6148442 w 12192000"/>
              <a:gd name="connsiteY19" fmla="*/ 2793535 h 6858000"/>
              <a:gd name="connsiteX20" fmla="*/ 6849162 w 12192000"/>
              <a:gd name="connsiteY20" fmla="*/ 2793535 h 6858000"/>
              <a:gd name="connsiteX21" fmla="*/ 6849162 w 12192000"/>
              <a:gd name="connsiteY21" fmla="*/ 3008432 h 6858000"/>
              <a:gd name="connsiteX22" fmla="*/ 6397640 w 12192000"/>
              <a:gd name="connsiteY22" fmla="*/ 3008432 h 6858000"/>
              <a:gd name="connsiteX23" fmla="*/ 6397640 w 12192000"/>
              <a:gd name="connsiteY23" fmla="*/ 3300817 h 6858000"/>
              <a:gd name="connsiteX24" fmla="*/ 6728249 w 12192000"/>
              <a:gd name="connsiteY24" fmla="*/ 3300817 h 6858000"/>
              <a:gd name="connsiteX25" fmla="*/ 6728249 w 12192000"/>
              <a:gd name="connsiteY25" fmla="*/ 3515714 h 6858000"/>
              <a:gd name="connsiteX26" fmla="*/ 6397640 w 12192000"/>
              <a:gd name="connsiteY26" fmla="*/ 3515714 h 6858000"/>
              <a:gd name="connsiteX27" fmla="*/ 6397640 w 12192000"/>
              <a:gd name="connsiteY27" fmla="*/ 3850420 h 6858000"/>
              <a:gd name="connsiteX28" fmla="*/ 6849162 w 12192000"/>
              <a:gd name="connsiteY28" fmla="*/ 3850420 h 6858000"/>
              <a:gd name="connsiteX29" fmla="*/ 6849162 w 12192000"/>
              <a:gd name="connsiteY29" fmla="*/ 4065317 h 6858000"/>
              <a:gd name="connsiteX30" fmla="*/ 6148442 w 12192000"/>
              <a:gd name="connsiteY30" fmla="*/ 4065317 h 6858000"/>
              <a:gd name="connsiteX31" fmla="*/ 4001990 w 12192000"/>
              <a:gd name="connsiteY31" fmla="*/ 2784828 h 6858000"/>
              <a:gd name="connsiteX32" fmla="*/ 4378379 w 12192000"/>
              <a:gd name="connsiteY32" fmla="*/ 2784828 h 6858000"/>
              <a:gd name="connsiteX33" fmla="*/ 4839394 w 12192000"/>
              <a:gd name="connsiteY33" fmla="*/ 3181285 h 6858000"/>
              <a:gd name="connsiteX34" fmla="*/ 4634292 w 12192000"/>
              <a:gd name="connsiteY34" fmla="*/ 3518921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611676 w 12192000"/>
              <a:gd name="connsiteY37" fmla="*/ 4109954 h 6858000"/>
              <a:gd name="connsiteX38" fmla="*/ 4385904 w 12192000"/>
              <a:gd name="connsiteY38" fmla="*/ 3570395 h 6858000"/>
              <a:gd name="connsiteX39" fmla="*/ 4261665 w 12192000"/>
              <a:gd name="connsiteY39" fmla="*/ 3570395 h 6858000"/>
              <a:gd name="connsiteX40" fmla="*/ 4261665 w 12192000"/>
              <a:gd name="connsiteY40" fmla="*/ 4109954 h 6858000"/>
              <a:gd name="connsiteX41" fmla="*/ 4001990 w 12192000"/>
              <a:gd name="connsiteY41" fmla="*/ 4109954 h 6858000"/>
              <a:gd name="connsiteX42" fmla="*/ 5642762 w 12192000"/>
              <a:gd name="connsiteY42" fmla="*/ 2775931 h 6858000"/>
              <a:gd name="connsiteX43" fmla="*/ 6054498 w 12192000"/>
              <a:gd name="connsiteY43" fmla="*/ 3202180 h 6858000"/>
              <a:gd name="connsiteX44" fmla="*/ 6054498 w 12192000"/>
              <a:gd name="connsiteY44" fmla="*/ 3205684 h 6858000"/>
              <a:gd name="connsiteX45" fmla="*/ 6054498 w 12192000"/>
              <a:gd name="connsiteY45" fmla="*/ 3205705 h 6858000"/>
              <a:gd name="connsiteX46" fmla="*/ 5805301 w 12192000"/>
              <a:gd name="connsiteY46" fmla="*/ 3205705 h 6858000"/>
              <a:gd name="connsiteX47" fmla="*/ 5805301 w 12192000"/>
              <a:gd name="connsiteY47" fmla="*/ 3170498 h 6858000"/>
              <a:gd name="connsiteX48" fmla="*/ 5642762 w 12192000"/>
              <a:gd name="connsiteY48" fmla="*/ 2990808 h 6858000"/>
              <a:gd name="connsiteX49" fmla="*/ 5480203 w 12192000"/>
              <a:gd name="connsiteY49" fmla="*/ 3170498 h 6858000"/>
              <a:gd name="connsiteX50" fmla="*/ 5480203 w 12192000"/>
              <a:gd name="connsiteY50" fmla="*/ 3688312 h 6858000"/>
              <a:gd name="connsiteX51" fmla="*/ 5642762 w 12192000"/>
              <a:gd name="connsiteY51" fmla="*/ 3867959 h 6858000"/>
              <a:gd name="connsiteX52" fmla="*/ 5805301 w 12192000"/>
              <a:gd name="connsiteY52" fmla="*/ 3688312 h 6858000"/>
              <a:gd name="connsiteX53" fmla="*/ 5805301 w 12192000"/>
              <a:gd name="connsiteY53" fmla="*/ 3603818 h 6858000"/>
              <a:gd name="connsiteX54" fmla="*/ 6054498 w 12192000"/>
              <a:gd name="connsiteY54" fmla="*/ 3603818 h 6858000"/>
              <a:gd name="connsiteX55" fmla="*/ 6054498 w 12192000"/>
              <a:gd name="connsiteY55" fmla="*/ 3656587 h 6858000"/>
              <a:gd name="connsiteX56" fmla="*/ 5642762 w 12192000"/>
              <a:gd name="connsiteY56" fmla="*/ 4082857 h 6858000"/>
              <a:gd name="connsiteX57" fmla="*/ 5230984 w 12192000"/>
              <a:gd name="connsiteY57" fmla="*/ 3656587 h 6858000"/>
              <a:gd name="connsiteX58" fmla="*/ 5230984 w 12192000"/>
              <a:gd name="connsiteY58" fmla="*/ 3202180 h 6858000"/>
              <a:gd name="connsiteX59" fmla="*/ 5642762 w 12192000"/>
              <a:gd name="connsiteY59" fmla="*/ 2775931 h 6858000"/>
              <a:gd name="connsiteX60" fmla="*/ 5073410 w 12192000"/>
              <a:gd name="connsiteY60" fmla="*/ 2649137 h 6858000"/>
              <a:gd name="connsiteX61" fmla="*/ 5073410 w 12192000"/>
              <a:gd name="connsiteY61" fmla="*/ 4208866 h 6858000"/>
              <a:gd name="connsiteX62" fmla="*/ 8416637 w 12192000"/>
              <a:gd name="connsiteY62" fmla="*/ 4208866 h 6858000"/>
              <a:gd name="connsiteX63" fmla="*/ 8416637 w 12192000"/>
              <a:gd name="connsiteY63" fmla="*/ 2649137 h 6858000"/>
              <a:gd name="connsiteX64" fmla="*/ 3775363 w 12192000"/>
              <a:gd name="connsiteY64" fmla="*/ 2649136 h 6858000"/>
              <a:gd name="connsiteX65" fmla="*/ 3775363 w 12192000"/>
              <a:gd name="connsiteY65" fmla="*/ 4208844 h 6858000"/>
              <a:gd name="connsiteX66" fmla="*/ 4972402 w 12192000"/>
              <a:gd name="connsiteY66" fmla="*/ 4208844 h 6858000"/>
              <a:gd name="connsiteX67" fmla="*/ 4972402 w 12192000"/>
              <a:gd name="connsiteY67" fmla="*/ 2649136 h 6858000"/>
              <a:gd name="connsiteX68" fmla="*/ 0 w 12192000"/>
              <a:gd name="connsiteY68" fmla="*/ 0 h 6858000"/>
              <a:gd name="connsiteX69" fmla="*/ 12192000 w 12192000"/>
              <a:gd name="connsiteY69" fmla="*/ 0 h 6858000"/>
              <a:gd name="connsiteX70" fmla="*/ 12192000 w 12192000"/>
              <a:gd name="connsiteY70" fmla="*/ 6858000 h 6858000"/>
              <a:gd name="connsiteX71" fmla="*/ 0 w 12192000"/>
              <a:gd name="connsiteY71" fmla="*/ 685800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3882940 w 12192000"/>
              <a:gd name="connsiteY69" fmla="*/ 2724440 h 6858000"/>
              <a:gd name="connsiteX70" fmla="*/ 3775363 w 12192000"/>
              <a:gd name="connsiteY70" fmla="*/ 4208844 h 6858000"/>
              <a:gd name="connsiteX71" fmla="*/ 4972402 w 12192000"/>
              <a:gd name="connsiteY71" fmla="*/ 4208844 h 6858000"/>
              <a:gd name="connsiteX72" fmla="*/ 4972402 w 12192000"/>
              <a:gd name="connsiteY72" fmla="*/ 2649136 h 6858000"/>
              <a:gd name="connsiteX73" fmla="*/ 3882940 w 12192000"/>
              <a:gd name="connsiteY73" fmla="*/ 2724440 h 6858000"/>
              <a:gd name="connsiteX74" fmla="*/ 0 w 12192000"/>
              <a:gd name="connsiteY74" fmla="*/ 0 h 6858000"/>
              <a:gd name="connsiteX75" fmla="*/ 12192000 w 12192000"/>
              <a:gd name="connsiteY75" fmla="*/ 0 h 6858000"/>
              <a:gd name="connsiteX76" fmla="*/ 12192000 w 12192000"/>
              <a:gd name="connsiteY76" fmla="*/ 6858000 h 6858000"/>
              <a:gd name="connsiteX77" fmla="*/ 0 w 12192000"/>
              <a:gd name="connsiteY77" fmla="*/ 6858000 h 6858000"/>
              <a:gd name="connsiteX78" fmla="*/ 0 w 12192000"/>
              <a:gd name="connsiteY78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4972402 w 12192000"/>
              <a:gd name="connsiteY69" fmla="*/ 2649136 h 6858000"/>
              <a:gd name="connsiteX70" fmla="*/ 3775363 w 12192000"/>
              <a:gd name="connsiteY70" fmla="*/ 4208844 h 6858000"/>
              <a:gd name="connsiteX71" fmla="*/ 4972402 w 12192000"/>
              <a:gd name="connsiteY71" fmla="*/ 4208844 h 6858000"/>
              <a:gd name="connsiteX72" fmla="*/ 4972402 w 12192000"/>
              <a:gd name="connsiteY72" fmla="*/ 2649136 h 6858000"/>
              <a:gd name="connsiteX73" fmla="*/ 0 w 12192000"/>
              <a:gd name="connsiteY73" fmla="*/ 0 h 6858000"/>
              <a:gd name="connsiteX74" fmla="*/ 12192000 w 12192000"/>
              <a:gd name="connsiteY74" fmla="*/ 0 h 6858000"/>
              <a:gd name="connsiteX75" fmla="*/ 12192000 w 12192000"/>
              <a:gd name="connsiteY75" fmla="*/ 6858000 h 6858000"/>
              <a:gd name="connsiteX76" fmla="*/ 0 w 12192000"/>
              <a:gd name="connsiteY76" fmla="*/ 6858000 h 6858000"/>
              <a:gd name="connsiteX77" fmla="*/ 0 w 12192000"/>
              <a:gd name="connsiteY77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4972402 w 12192000"/>
              <a:gd name="connsiteY69" fmla="*/ 2649136 h 6858000"/>
              <a:gd name="connsiteX70" fmla="*/ 3775363 w 12192000"/>
              <a:gd name="connsiteY70" fmla="*/ 4208844 h 6858000"/>
              <a:gd name="connsiteX71" fmla="*/ 4972402 w 12192000"/>
              <a:gd name="connsiteY71" fmla="*/ 2649136 h 6858000"/>
              <a:gd name="connsiteX72" fmla="*/ 0 w 12192000"/>
              <a:gd name="connsiteY72" fmla="*/ 0 h 6858000"/>
              <a:gd name="connsiteX73" fmla="*/ 12192000 w 12192000"/>
              <a:gd name="connsiteY73" fmla="*/ 0 h 6858000"/>
              <a:gd name="connsiteX74" fmla="*/ 12192000 w 12192000"/>
              <a:gd name="connsiteY74" fmla="*/ 6858000 h 6858000"/>
              <a:gd name="connsiteX75" fmla="*/ 0 w 12192000"/>
              <a:gd name="connsiteY75" fmla="*/ 6858000 h 6858000"/>
              <a:gd name="connsiteX76" fmla="*/ 0 w 12192000"/>
              <a:gd name="connsiteY76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0 w 12192000"/>
              <a:gd name="connsiteY69" fmla="*/ 0 h 6858000"/>
              <a:gd name="connsiteX70" fmla="*/ 12192000 w 12192000"/>
              <a:gd name="connsiteY70" fmla="*/ 0 h 6858000"/>
              <a:gd name="connsiteX71" fmla="*/ 12192000 w 12192000"/>
              <a:gd name="connsiteY71" fmla="*/ 6858000 h 6858000"/>
              <a:gd name="connsiteX72" fmla="*/ 0 w 12192000"/>
              <a:gd name="connsiteY72" fmla="*/ 6858000 h 6858000"/>
              <a:gd name="connsiteX73" fmla="*/ 0 w 12192000"/>
              <a:gd name="connsiteY73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839394 w 12192000"/>
              <a:gd name="connsiteY35" fmla="*/ 3181285 h 6858000"/>
              <a:gd name="connsiteX36" fmla="*/ 4634292 w 12192000"/>
              <a:gd name="connsiteY36" fmla="*/ 3518921 h 6858000"/>
              <a:gd name="connsiteX37" fmla="*/ 4890248 w 12192000"/>
              <a:gd name="connsiteY37" fmla="*/ 4109932 h 6858000"/>
              <a:gd name="connsiteX38" fmla="*/ 4611698 w 12192000"/>
              <a:gd name="connsiteY38" fmla="*/ 4109932 h 6858000"/>
              <a:gd name="connsiteX39" fmla="*/ 4611676 w 12192000"/>
              <a:gd name="connsiteY39" fmla="*/ 4109954 h 6858000"/>
              <a:gd name="connsiteX40" fmla="*/ 4385904 w 12192000"/>
              <a:gd name="connsiteY40" fmla="*/ 3570395 h 6858000"/>
              <a:gd name="connsiteX41" fmla="*/ 4261665 w 12192000"/>
              <a:gd name="connsiteY41" fmla="*/ 3570395 h 6858000"/>
              <a:gd name="connsiteX42" fmla="*/ 4261665 w 12192000"/>
              <a:gd name="connsiteY42" fmla="*/ 4109954 h 6858000"/>
              <a:gd name="connsiteX43" fmla="*/ 4001990 w 12192000"/>
              <a:gd name="connsiteY43" fmla="*/ 4109954 h 6858000"/>
              <a:gd name="connsiteX44" fmla="*/ 4001990 w 12192000"/>
              <a:gd name="connsiteY44" fmla="*/ 2784828 h 6858000"/>
              <a:gd name="connsiteX45" fmla="*/ 5642762 w 12192000"/>
              <a:gd name="connsiteY45" fmla="*/ 2775931 h 6858000"/>
              <a:gd name="connsiteX46" fmla="*/ 6054498 w 12192000"/>
              <a:gd name="connsiteY46" fmla="*/ 3202180 h 6858000"/>
              <a:gd name="connsiteX47" fmla="*/ 6054498 w 12192000"/>
              <a:gd name="connsiteY47" fmla="*/ 3205684 h 6858000"/>
              <a:gd name="connsiteX48" fmla="*/ 6054498 w 12192000"/>
              <a:gd name="connsiteY48" fmla="*/ 3205705 h 6858000"/>
              <a:gd name="connsiteX49" fmla="*/ 5805301 w 12192000"/>
              <a:gd name="connsiteY49" fmla="*/ 3205705 h 6858000"/>
              <a:gd name="connsiteX50" fmla="*/ 5805301 w 12192000"/>
              <a:gd name="connsiteY50" fmla="*/ 3170498 h 6858000"/>
              <a:gd name="connsiteX51" fmla="*/ 5642762 w 12192000"/>
              <a:gd name="connsiteY51" fmla="*/ 2990808 h 6858000"/>
              <a:gd name="connsiteX52" fmla="*/ 5480203 w 12192000"/>
              <a:gd name="connsiteY52" fmla="*/ 3170498 h 6858000"/>
              <a:gd name="connsiteX53" fmla="*/ 5480203 w 12192000"/>
              <a:gd name="connsiteY53" fmla="*/ 3688312 h 6858000"/>
              <a:gd name="connsiteX54" fmla="*/ 5642762 w 12192000"/>
              <a:gd name="connsiteY54" fmla="*/ 3867959 h 6858000"/>
              <a:gd name="connsiteX55" fmla="*/ 5805301 w 12192000"/>
              <a:gd name="connsiteY55" fmla="*/ 3688312 h 6858000"/>
              <a:gd name="connsiteX56" fmla="*/ 5805301 w 12192000"/>
              <a:gd name="connsiteY56" fmla="*/ 3603818 h 6858000"/>
              <a:gd name="connsiteX57" fmla="*/ 6054498 w 12192000"/>
              <a:gd name="connsiteY57" fmla="*/ 3603818 h 6858000"/>
              <a:gd name="connsiteX58" fmla="*/ 6054498 w 12192000"/>
              <a:gd name="connsiteY58" fmla="*/ 3656587 h 6858000"/>
              <a:gd name="connsiteX59" fmla="*/ 5642762 w 12192000"/>
              <a:gd name="connsiteY59" fmla="*/ 4082857 h 6858000"/>
              <a:gd name="connsiteX60" fmla="*/ 5230984 w 12192000"/>
              <a:gd name="connsiteY60" fmla="*/ 3656587 h 6858000"/>
              <a:gd name="connsiteX61" fmla="*/ 5230984 w 12192000"/>
              <a:gd name="connsiteY61" fmla="*/ 3202180 h 6858000"/>
              <a:gd name="connsiteX62" fmla="*/ 5642762 w 12192000"/>
              <a:gd name="connsiteY62" fmla="*/ 2775931 h 6858000"/>
              <a:gd name="connsiteX63" fmla="*/ 5073410 w 12192000"/>
              <a:gd name="connsiteY63" fmla="*/ 2649137 h 6858000"/>
              <a:gd name="connsiteX64" fmla="*/ 5073410 w 12192000"/>
              <a:gd name="connsiteY64" fmla="*/ 4208866 h 6858000"/>
              <a:gd name="connsiteX65" fmla="*/ 8416637 w 12192000"/>
              <a:gd name="connsiteY65" fmla="*/ 4208866 h 6858000"/>
              <a:gd name="connsiteX66" fmla="*/ 8416637 w 12192000"/>
              <a:gd name="connsiteY66" fmla="*/ 2649137 h 6858000"/>
              <a:gd name="connsiteX67" fmla="*/ 5073410 w 12192000"/>
              <a:gd name="connsiteY67" fmla="*/ 2649137 h 6858000"/>
              <a:gd name="connsiteX68" fmla="*/ 0 w 12192000"/>
              <a:gd name="connsiteY68" fmla="*/ 0 h 6858000"/>
              <a:gd name="connsiteX69" fmla="*/ 12192000 w 12192000"/>
              <a:gd name="connsiteY69" fmla="*/ 0 h 6858000"/>
              <a:gd name="connsiteX70" fmla="*/ 12192000 w 12192000"/>
              <a:gd name="connsiteY70" fmla="*/ 6858000 h 6858000"/>
              <a:gd name="connsiteX71" fmla="*/ 0 w 12192000"/>
              <a:gd name="connsiteY71" fmla="*/ 6858000 h 6858000"/>
              <a:gd name="connsiteX72" fmla="*/ 0 w 12192000"/>
              <a:gd name="connsiteY72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39394 w 12192000"/>
              <a:gd name="connsiteY35" fmla="*/ 3181285 h 6858000"/>
              <a:gd name="connsiteX36" fmla="*/ 4634292 w 12192000"/>
              <a:gd name="connsiteY36" fmla="*/ 3518921 h 6858000"/>
              <a:gd name="connsiteX37" fmla="*/ 4890248 w 12192000"/>
              <a:gd name="connsiteY37" fmla="*/ 4109932 h 6858000"/>
              <a:gd name="connsiteX38" fmla="*/ 4611698 w 12192000"/>
              <a:gd name="connsiteY38" fmla="*/ 4109932 h 6858000"/>
              <a:gd name="connsiteX39" fmla="*/ 4611676 w 12192000"/>
              <a:gd name="connsiteY39" fmla="*/ 4109954 h 6858000"/>
              <a:gd name="connsiteX40" fmla="*/ 4385904 w 12192000"/>
              <a:gd name="connsiteY40" fmla="*/ 3570395 h 6858000"/>
              <a:gd name="connsiteX41" fmla="*/ 4261665 w 12192000"/>
              <a:gd name="connsiteY41" fmla="*/ 3570395 h 6858000"/>
              <a:gd name="connsiteX42" fmla="*/ 4261665 w 12192000"/>
              <a:gd name="connsiteY42" fmla="*/ 4109954 h 6858000"/>
              <a:gd name="connsiteX43" fmla="*/ 4001990 w 12192000"/>
              <a:gd name="connsiteY43" fmla="*/ 4109954 h 6858000"/>
              <a:gd name="connsiteX44" fmla="*/ 5642762 w 12192000"/>
              <a:gd name="connsiteY44" fmla="*/ 2775931 h 6858000"/>
              <a:gd name="connsiteX45" fmla="*/ 6054498 w 12192000"/>
              <a:gd name="connsiteY45" fmla="*/ 3202180 h 6858000"/>
              <a:gd name="connsiteX46" fmla="*/ 6054498 w 12192000"/>
              <a:gd name="connsiteY46" fmla="*/ 3205684 h 6858000"/>
              <a:gd name="connsiteX47" fmla="*/ 6054498 w 12192000"/>
              <a:gd name="connsiteY47" fmla="*/ 3205705 h 6858000"/>
              <a:gd name="connsiteX48" fmla="*/ 5805301 w 12192000"/>
              <a:gd name="connsiteY48" fmla="*/ 3205705 h 6858000"/>
              <a:gd name="connsiteX49" fmla="*/ 5805301 w 12192000"/>
              <a:gd name="connsiteY49" fmla="*/ 3170498 h 6858000"/>
              <a:gd name="connsiteX50" fmla="*/ 5642762 w 12192000"/>
              <a:gd name="connsiteY50" fmla="*/ 2990808 h 6858000"/>
              <a:gd name="connsiteX51" fmla="*/ 5480203 w 12192000"/>
              <a:gd name="connsiteY51" fmla="*/ 3170498 h 6858000"/>
              <a:gd name="connsiteX52" fmla="*/ 5480203 w 12192000"/>
              <a:gd name="connsiteY52" fmla="*/ 3688312 h 6858000"/>
              <a:gd name="connsiteX53" fmla="*/ 5642762 w 12192000"/>
              <a:gd name="connsiteY53" fmla="*/ 3867959 h 6858000"/>
              <a:gd name="connsiteX54" fmla="*/ 5805301 w 12192000"/>
              <a:gd name="connsiteY54" fmla="*/ 3688312 h 6858000"/>
              <a:gd name="connsiteX55" fmla="*/ 5805301 w 12192000"/>
              <a:gd name="connsiteY55" fmla="*/ 3603818 h 6858000"/>
              <a:gd name="connsiteX56" fmla="*/ 6054498 w 12192000"/>
              <a:gd name="connsiteY56" fmla="*/ 3603818 h 6858000"/>
              <a:gd name="connsiteX57" fmla="*/ 6054498 w 12192000"/>
              <a:gd name="connsiteY57" fmla="*/ 3656587 h 6858000"/>
              <a:gd name="connsiteX58" fmla="*/ 5642762 w 12192000"/>
              <a:gd name="connsiteY58" fmla="*/ 4082857 h 6858000"/>
              <a:gd name="connsiteX59" fmla="*/ 5230984 w 12192000"/>
              <a:gd name="connsiteY59" fmla="*/ 3656587 h 6858000"/>
              <a:gd name="connsiteX60" fmla="*/ 5230984 w 12192000"/>
              <a:gd name="connsiteY60" fmla="*/ 3202180 h 6858000"/>
              <a:gd name="connsiteX61" fmla="*/ 5642762 w 12192000"/>
              <a:gd name="connsiteY61" fmla="*/ 2775931 h 6858000"/>
              <a:gd name="connsiteX62" fmla="*/ 5073410 w 12192000"/>
              <a:gd name="connsiteY62" fmla="*/ 2649137 h 6858000"/>
              <a:gd name="connsiteX63" fmla="*/ 5073410 w 12192000"/>
              <a:gd name="connsiteY63" fmla="*/ 4208866 h 6858000"/>
              <a:gd name="connsiteX64" fmla="*/ 8416637 w 12192000"/>
              <a:gd name="connsiteY64" fmla="*/ 4208866 h 6858000"/>
              <a:gd name="connsiteX65" fmla="*/ 8416637 w 12192000"/>
              <a:gd name="connsiteY65" fmla="*/ 2649137 h 6858000"/>
              <a:gd name="connsiteX66" fmla="*/ 5073410 w 12192000"/>
              <a:gd name="connsiteY66" fmla="*/ 2649137 h 6858000"/>
              <a:gd name="connsiteX67" fmla="*/ 0 w 12192000"/>
              <a:gd name="connsiteY67" fmla="*/ 0 h 6858000"/>
              <a:gd name="connsiteX68" fmla="*/ 12192000 w 12192000"/>
              <a:gd name="connsiteY68" fmla="*/ 0 h 6858000"/>
              <a:gd name="connsiteX69" fmla="*/ 12192000 w 12192000"/>
              <a:gd name="connsiteY69" fmla="*/ 6858000 h 6858000"/>
              <a:gd name="connsiteX70" fmla="*/ 0 w 12192000"/>
              <a:gd name="connsiteY70" fmla="*/ 6858000 h 6858000"/>
              <a:gd name="connsiteX71" fmla="*/ 0 w 12192000"/>
              <a:gd name="connsiteY71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634292 w 12192000"/>
              <a:gd name="connsiteY35" fmla="*/ 3518921 h 6858000"/>
              <a:gd name="connsiteX36" fmla="*/ 4890248 w 12192000"/>
              <a:gd name="connsiteY36" fmla="*/ 4109932 h 6858000"/>
              <a:gd name="connsiteX37" fmla="*/ 4611698 w 12192000"/>
              <a:gd name="connsiteY37" fmla="*/ 4109932 h 6858000"/>
              <a:gd name="connsiteX38" fmla="*/ 4611676 w 12192000"/>
              <a:gd name="connsiteY38" fmla="*/ 4109954 h 6858000"/>
              <a:gd name="connsiteX39" fmla="*/ 4385904 w 12192000"/>
              <a:gd name="connsiteY39" fmla="*/ 3570395 h 6858000"/>
              <a:gd name="connsiteX40" fmla="*/ 4261665 w 12192000"/>
              <a:gd name="connsiteY40" fmla="*/ 3570395 h 6858000"/>
              <a:gd name="connsiteX41" fmla="*/ 4261665 w 12192000"/>
              <a:gd name="connsiteY41" fmla="*/ 4109954 h 6858000"/>
              <a:gd name="connsiteX42" fmla="*/ 4001990 w 12192000"/>
              <a:gd name="connsiteY42" fmla="*/ 4109954 h 6858000"/>
              <a:gd name="connsiteX43" fmla="*/ 5642762 w 12192000"/>
              <a:gd name="connsiteY43" fmla="*/ 2775931 h 6858000"/>
              <a:gd name="connsiteX44" fmla="*/ 6054498 w 12192000"/>
              <a:gd name="connsiteY44" fmla="*/ 3202180 h 6858000"/>
              <a:gd name="connsiteX45" fmla="*/ 6054498 w 12192000"/>
              <a:gd name="connsiteY45" fmla="*/ 3205684 h 6858000"/>
              <a:gd name="connsiteX46" fmla="*/ 6054498 w 12192000"/>
              <a:gd name="connsiteY46" fmla="*/ 3205705 h 6858000"/>
              <a:gd name="connsiteX47" fmla="*/ 5805301 w 12192000"/>
              <a:gd name="connsiteY47" fmla="*/ 3205705 h 6858000"/>
              <a:gd name="connsiteX48" fmla="*/ 5805301 w 12192000"/>
              <a:gd name="connsiteY48" fmla="*/ 3170498 h 6858000"/>
              <a:gd name="connsiteX49" fmla="*/ 5642762 w 12192000"/>
              <a:gd name="connsiteY49" fmla="*/ 2990808 h 6858000"/>
              <a:gd name="connsiteX50" fmla="*/ 5480203 w 12192000"/>
              <a:gd name="connsiteY50" fmla="*/ 3170498 h 6858000"/>
              <a:gd name="connsiteX51" fmla="*/ 5480203 w 12192000"/>
              <a:gd name="connsiteY51" fmla="*/ 3688312 h 6858000"/>
              <a:gd name="connsiteX52" fmla="*/ 5642762 w 12192000"/>
              <a:gd name="connsiteY52" fmla="*/ 3867959 h 6858000"/>
              <a:gd name="connsiteX53" fmla="*/ 5805301 w 12192000"/>
              <a:gd name="connsiteY53" fmla="*/ 3688312 h 6858000"/>
              <a:gd name="connsiteX54" fmla="*/ 5805301 w 12192000"/>
              <a:gd name="connsiteY54" fmla="*/ 3603818 h 6858000"/>
              <a:gd name="connsiteX55" fmla="*/ 6054498 w 12192000"/>
              <a:gd name="connsiteY55" fmla="*/ 3603818 h 6858000"/>
              <a:gd name="connsiteX56" fmla="*/ 6054498 w 12192000"/>
              <a:gd name="connsiteY56" fmla="*/ 3656587 h 6858000"/>
              <a:gd name="connsiteX57" fmla="*/ 5642762 w 12192000"/>
              <a:gd name="connsiteY57" fmla="*/ 4082857 h 6858000"/>
              <a:gd name="connsiteX58" fmla="*/ 5230984 w 12192000"/>
              <a:gd name="connsiteY58" fmla="*/ 3656587 h 6858000"/>
              <a:gd name="connsiteX59" fmla="*/ 5230984 w 12192000"/>
              <a:gd name="connsiteY59" fmla="*/ 3202180 h 6858000"/>
              <a:gd name="connsiteX60" fmla="*/ 5642762 w 12192000"/>
              <a:gd name="connsiteY60" fmla="*/ 2775931 h 6858000"/>
              <a:gd name="connsiteX61" fmla="*/ 5073410 w 12192000"/>
              <a:gd name="connsiteY61" fmla="*/ 2649137 h 6858000"/>
              <a:gd name="connsiteX62" fmla="*/ 5073410 w 12192000"/>
              <a:gd name="connsiteY62" fmla="*/ 4208866 h 6858000"/>
              <a:gd name="connsiteX63" fmla="*/ 8416637 w 12192000"/>
              <a:gd name="connsiteY63" fmla="*/ 4208866 h 6858000"/>
              <a:gd name="connsiteX64" fmla="*/ 8416637 w 12192000"/>
              <a:gd name="connsiteY64" fmla="*/ 2649137 h 6858000"/>
              <a:gd name="connsiteX65" fmla="*/ 5073410 w 12192000"/>
              <a:gd name="connsiteY65" fmla="*/ 2649137 h 6858000"/>
              <a:gd name="connsiteX66" fmla="*/ 0 w 12192000"/>
              <a:gd name="connsiteY66" fmla="*/ 0 h 6858000"/>
              <a:gd name="connsiteX67" fmla="*/ 12192000 w 12192000"/>
              <a:gd name="connsiteY67" fmla="*/ 0 h 6858000"/>
              <a:gd name="connsiteX68" fmla="*/ 12192000 w 12192000"/>
              <a:gd name="connsiteY68" fmla="*/ 6858000 h 6858000"/>
              <a:gd name="connsiteX69" fmla="*/ 0 w 12192000"/>
              <a:gd name="connsiteY69" fmla="*/ 6858000 h 6858000"/>
              <a:gd name="connsiteX70" fmla="*/ 0 w 12192000"/>
              <a:gd name="connsiteY70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611676 w 12192000"/>
              <a:gd name="connsiteY37" fmla="*/ 4109954 h 6858000"/>
              <a:gd name="connsiteX38" fmla="*/ 4385904 w 12192000"/>
              <a:gd name="connsiteY38" fmla="*/ 3570395 h 6858000"/>
              <a:gd name="connsiteX39" fmla="*/ 4261665 w 12192000"/>
              <a:gd name="connsiteY39" fmla="*/ 3570395 h 6858000"/>
              <a:gd name="connsiteX40" fmla="*/ 4261665 w 12192000"/>
              <a:gd name="connsiteY40" fmla="*/ 4109954 h 6858000"/>
              <a:gd name="connsiteX41" fmla="*/ 4001990 w 12192000"/>
              <a:gd name="connsiteY41" fmla="*/ 4109954 h 6858000"/>
              <a:gd name="connsiteX42" fmla="*/ 5642762 w 12192000"/>
              <a:gd name="connsiteY42" fmla="*/ 2775931 h 6858000"/>
              <a:gd name="connsiteX43" fmla="*/ 6054498 w 12192000"/>
              <a:gd name="connsiteY43" fmla="*/ 3202180 h 6858000"/>
              <a:gd name="connsiteX44" fmla="*/ 6054498 w 12192000"/>
              <a:gd name="connsiteY44" fmla="*/ 3205684 h 6858000"/>
              <a:gd name="connsiteX45" fmla="*/ 6054498 w 12192000"/>
              <a:gd name="connsiteY45" fmla="*/ 3205705 h 6858000"/>
              <a:gd name="connsiteX46" fmla="*/ 5805301 w 12192000"/>
              <a:gd name="connsiteY46" fmla="*/ 3205705 h 6858000"/>
              <a:gd name="connsiteX47" fmla="*/ 5805301 w 12192000"/>
              <a:gd name="connsiteY47" fmla="*/ 3170498 h 6858000"/>
              <a:gd name="connsiteX48" fmla="*/ 5642762 w 12192000"/>
              <a:gd name="connsiteY48" fmla="*/ 2990808 h 6858000"/>
              <a:gd name="connsiteX49" fmla="*/ 5480203 w 12192000"/>
              <a:gd name="connsiteY49" fmla="*/ 3170498 h 6858000"/>
              <a:gd name="connsiteX50" fmla="*/ 5480203 w 12192000"/>
              <a:gd name="connsiteY50" fmla="*/ 3688312 h 6858000"/>
              <a:gd name="connsiteX51" fmla="*/ 5642762 w 12192000"/>
              <a:gd name="connsiteY51" fmla="*/ 3867959 h 6858000"/>
              <a:gd name="connsiteX52" fmla="*/ 5805301 w 12192000"/>
              <a:gd name="connsiteY52" fmla="*/ 3688312 h 6858000"/>
              <a:gd name="connsiteX53" fmla="*/ 5805301 w 12192000"/>
              <a:gd name="connsiteY53" fmla="*/ 3603818 h 6858000"/>
              <a:gd name="connsiteX54" fmla="*/ 6054498 w 12192000"/>
              <a:gd name="connsiteY54" fmla="*/ 3603818 h 6858000"/>
              <a:gd name="connsiteX55" fmla="*/ 6054498 w 12192000"/>
              <a:gd name="connsiteY55" fmla="*/ 3656587 h 6858000"/>
              <a:gd name="connsiteX56" fmla="*/ 5642762 w 12192000"/>
              <a:gd name="connsiteY56" fmla="*/ 4082857 h 6858000"/>
              <a:gd name="connsiteX57" fmla="*/ 5230984 w 12192000"/>
              <a:gd name="connsiteY57" fmla="*/ 3656587 h 6858000"/>
              <a:gd name="connsiteX58" fmla="*/ 5230984 w 12192000"/>
              <a:gd name="connsiteY58" fmla="*/ 3202180 h 6858000"/>
              <a:gd name="connsiteX59" fmla="*/ 5642762 w 12192000"/>
              <a:gd name="connsiteY59" fmla="*/ 2775931 h 6858000"/>
              <a:gd name="connsiteX60" fmla="*/ 5073410 w 12192000"/>
              <a:gd name="connsiteY60" fmla="*/ 2649137 h 6858000"/>
              <a:gd name="connsiteX61" fmla="*/ 5073410 w 12192000"/>
              <a:gd name="connsiteY61" fmla="*/ 4208866 h 6858000"/>
              <a:gd name="connsiteX62" fmla="*/ 8416637 w 12192000"/>
              <a:gd name="connsiteY62" fmla="*/ 4208866 h 6858000"/>
              <a:gd name="connsiteX63" fmla="*/ 8416637 w 12192000"/>
              <a:gd name="connsiteY63" fmla="*/ 2649137 h 6858000"/>
              <a:gd name="connsiteX64" fmla="*/ 5073410 w 12192000"/>
              <a:gd name="connsiteY64" fmla="*/ 2649137 h 6858000"/>
              <a:gd name="connsiteX65" fmla="*/ 0 w 12192000"/>
              <a:gd name="connsiteY65" fmla="*/ 0 h 6858000"/>
              <a:gd name="connsiteX66" fmla="*/ 12192000 w 12192000"/>
              <a:gd name="connsiteY66" fmla="*/ 0 h 6858000"/>
              <a:gd name="connsiteX67" fmla="*/ 12192000 w 12192000"/>
              <a:gd name="connsiteY67" fmla="*/ 6858000 h 6858000"/>
              <a:gd name="connsiteX68" fmla="*/ 0 w 12192000"/>
              <a:gd name="connsiteY68" fmla="*/ 6858000 h 6858000"/>
              <a:gd name="connsiteX69" fmla="*/ 0 w 12192000"/>
              <a:gd name="connsiteY69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385904 w 12192000"/>
              <a:gd name="connsiteY37" fmla="*/ 3570395 h 6858000"/>
              <a:gd name="connsiteX38" fmla="*/ 4261665 w 12192000"/>
              <a:gd name="connsiteY38" fmla="*/ 3570395 h 6858000"/>
              <a:gd name="connsiteX39" fmla="*/ 4261665 w 12192000"/>
              <a:gd name="connsiteY39" fmla="*/ 4109954 h 6858000"/>
              <a:gd name="connsiteX40" fmla="*/ 4001990 w 12192000"/>
              <a:gd name="connsiteY40" fmla="*/ 4109954 h 6858000"/>
              <a:gd name="connsiteX41" fmla="*/ 5642762 w 12192000"/>
              <a:gd name="connsiteY41" fmla="*/ 2775931 h 6858000"/>
              <a:gd name="connsiteX42" fmla="*/ 6054498 w 12192000"/>
              <a:gd name="connsiteY42" fmla="*/ 3202180 h 6858000"/>
              <a:gd name="connsiteX43" fmla="*/ 6054498 w 12192000"/>
              <a:gd name="connsiteY43" fmla="*/ 3205684 h 6858000"/>
              <a:gd name="connsiteX44" fmla="*/ 6054498 w 12192000"/>
              <a:gd name="connsiteY44" fmla="*/ 3205705 h 6858000"/>
              <a:gd name="connsiteX45" fmla="*/ 5805301 w 12192000"/>
              <a:gd name="connsiteY45" fmla="*/ 3205705 h 6858000"/>
              <a:gd name="connsiteX46" fmla="*/ 5805301 w 12192000"/>
              <a:gd name="connsiteY46" fmla="*/ 3170498 h 6858000"/>
              <a:gd name="connsiteX47" fmla="*/ 5642762 w 12192000"/>
              <a:gd name="connsiteY47" fmla="*/ 2990808 h 6858000"/>
              <a:gd name="connsiteX48" fmla="*/ 5480203 w 12192000"/>
              <a:gd name="connsiteY48" fmla="*/ 3170498 h 6858000"/>
              <a:gd name="connsiteX49" fmla="*/ 5480203 w 12192000"/>
              <a:gd name="connsiteY49" fmla="*/ 3688312 h 6858000"/>
              <a:gd name="connsiteX50" fmla="*/ 5642762 w 12192000"/>
              <a:gd name="connsiteY50" fmla="*/ 3867959 h 6858000"/>
              <a:gd name="connsiteX51" fmla="*/ 5805301 w 12192000"/>
              <a:gd name="connsiteY51" fmla="*/ 3688312 h 6858000"/>
              <a:gd name="connsiteX52" fmla="*/ 5805301 w 12192000"/>
              <a:gd name="connsiteY52" fmla="*/ 3603818 h 6858000"/>
              <a:gd name="connsiteX53" fmla="*/ 6054498 w 12192000"/>
              <a:gd name="connsiteY53" fmla="*/ 3603818 h 6858000"/>
              <a:gd name="connsiteX54" fmla="*/ 6054498 w 12192000"/>
              <a:gd name="connsiteY54" fmla="*/ 3656587 h 6858000"/>
              <a:gd name="connsiteX55" fmla="*/ 5642762 w 12192000"/>
              <a:gd name="connsiteY55" fmla="*/ 4082857 h 6858000"/>
              <a:gd name="connsiteX56" fmla="*/ 5230984 w 12192000"/>
              <a:gd name="connsiteY56" fmla="*/ 3656587 h 6858000"/>
              <a:gd name="connsiteX57" fmla="*/ 5230984 w 12192000"/>
              <a:gd name="connsiteY57" fmla="*/ 3202180 h 6858000"/>
              <a:gd name="connsiteX58" fmla="*/ 5642762 w 12192000"/>
              <a:gd name="connsiteY58" fmla="*/ 2775931 h 6858000"/>
              <a:gd name="connsiteX59" fmla="*/ 5073410 w 12192000"/>
              <a:gd name="connsiteY59" fmla="*/ 2649137 h 6858000"/>
              <a:gd name="connsiteX60" fmla="*/ 5073410 w 12192000"/>
              <a:gd name="connsiteY60" fmla="*/ 4208866 h 6858000"/>
              <a:gd name="connsiteX61" fmla="*/ 8416637 w 12192000"/>
              <a:gd name="connsiteY61" fmla="*/ 4208866 h 6858000"/>
              <a:gd name="connsiteX62" fmla="*/ 8416637 w 12192000"/>
              <a:gd name="connsiteY62" fmla="*/ 2649137 h 6858000"/>
              <a:gd name="connsiteX63" fmla="*/ 5073410 w 12192000"/>
              <a:gd name="connsiteY63" fmla="*/ 2649137 h 6858000"/>
              <a:gd name="connsiteX64" fmla="*/ 0 w 12192000"/>
              <a:gd name="connsiteY64" fmla="*/ 0 h 6858000"/>
              <a:gd name="connsiteX65" fmla="*/ 12192000 w 12192000"/>
              <a:gd name="connsiteY65" fmla="*/ 0 h 6858000"/>
              <a:gd name="connsiteX66" fmla="*/ 12192000 w 12192000"/>
              <a:gd name="connsiteY66" fmla="*/ 6858000 h 6858000"/>
              <a:gd name="connsiteX67" fmla="*/ 0 w 12192000"/>
              <a:gd name="connsiteY67" fmla="*/ 6858000 h 6858000"/>
              <a:gd name="connsiteX68" fmla="*/ 0 w 12192000"/>
              <a:gd name="connsiteY68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385904 w 12192000"/>
              <a:gd name="connsiteY37" fmla="*/ 3570395 h 6858000"/>
              <a:gd name="connsiteX38" fmla="*/ 4261665 w 12192000"/>
              <a:gd name="connsiteY38" fmla="*/ 3570395 h 6858000"/>
              <a:gd name="connsiteX39" fmla="*/ 4001990 w 12192000"/>
              <a:gd name="connsiteY39" fmla="*/ 4109954 h 6858000"/>
              <a:gd name="connsiteX40" fmla="*/ 5642762 w 12192000"/>
              <a:gd name="connsiteY40" fmla="*/ 2775931 h 6858000"/>
              <a:gd name="connsiteX41" fmla="*/ 6054498 w 12192000"/>
              <a:gd name="connsiteY41" fmla="*/ 3202180 h 6858000"/>
              <a:gd name="connsiteX42" fmla="*/ 6054498 w 12192000"/>
              <a:gd name="connsiteY42" fmla="*/ 3205684 h 6858000"/>
              <a:gd name="connsiteX43" fmla="*/ 6054498 w 12192000"/>
              <a:gd name="connsiteY43" fmla="*/ 3205705 h 6858000"/>
              <a:gd name="connsiteX44" fmla="*/ 5805301 w 12192000"/>
              <a:gd name="connsiteY44" fmla="*/ 3205705 h 6858000"/>
              <a:gd name="connsiteX45" fmla="*/ 5805301 w 12192000"/>
              <a:gd name="connsiteY45" fmla="*/ 3170498 h 6858000"/>
              <a:gd name="connsiteX46" fmla="*/ 5642762 w 12192000"/>
              <a:gd name="connsiteY46" fmla="*/ 2990808 h 6858000"/>
              <a:gd name="connsiteX47" fmla="*/ 5480203 w 12192000"/>
              <a:gd name="connsiteY47" fmla="*/ 3170498 h 6858000"/>
              <a:gd name="connsiteX48" fmla="*/ 5480203 w 12192000"/>
              <a:gd name="connsiteY48" fmla="*/ 3688312 h 6858000"/>
              <a:gd name="connsiteX49" fmla="*/ 5642762 w 12192000"/>
              <a:gd name="connsiteY49" fmla="*/ 3867959 h 6858000"/>
              <a:gd name="connsiteX50" fmla="*/ 5805301 w 12192000"/>
              <a:gd name="connsiteY50" fmla="*/ 3688312 h 6858000"/>
              <a:gd name="connsiteX51" fmla="*/ 5805301 w 12192000"/>
              <a:gd name="connsiteY51" fmla="*/ 3603818 h 6858000"/>
              <a:gd name="connsiteX52" fmla="*/ 6054498 w 12192000"/>
              <a:gd name="connsiteY52" fmla="*/ 3603818 h 6858000"/>
              <a:gd name="connsiteX53" fmla="*/ 6054498 w 12192000"/>
              <a:gd name="connsiteY53" fmla="*/ 3656587 h 6858000"/>
              <a:gd name="connsiteX54" fmla="*/ 5642762 w 12192000"/>
              <a:gd name="connsiteY54" fmla="*/ 4082857 h 6858000"/>
              <a:gd name="connsiteX55" fmla="*/ 5230984 w 12192000"/>
              <a:gd name="connsiteY55" fmla="*/ 3656587 h 6858000"/>
              <a:gd name="connsiteX56" fmla="*/ 5230984 w 12192000"/>
              <a:gd name="connsiteY56" fmla="*/ 3202180 h 6858000"/>
              <a:gd name="connsiteX57" fmla="*/ 5642762 w 12192000"/>
              <a:gd name="connsiteY57" fmla="*/ 2775931 h 6858000"/>
              <a:gd name="connsiteX58" fmla="*/ 5073410 w 12192000"/>
              <a:gd name="connsiteY58" fmla="*/ 2649137 h 6858000"/>
              <a:gd name="connsiteX59" fmla="*/ 5073410 w 12192000"/>
              <a:gd name="connsiteY59" fmla="*/ 4208866 h 6858000"/>
              <a:gd name="connsiteX60" fmla="*/ 8416637 w 12192000"/>
              <a:gd name="connsiteY60" fmla="*/ 4208866 h 6858000"/>
              <a:gd name="connsiteX61" fmla="*/ 8416637 w 12192000"/>
              <a:gd name="connsiteY61" fmla="*/ 2649137 h 6858000"/>
              <a:gd name="connsiteX62" fmla="*/ 5073410 w 12192000"/>
              <a:gd name="connsiteY62" fmla="*/ 2649137 h 6858000"/>
              <a:gd name="connsiteX63" fmla="*/ 0 w 12192000"/>
              <a:gd name="connsiteY63" fmla="*/ 0 h 6858000"/>
              <a:gd name="connsiteX64" fmla="*/ 12192000 w 12192000"/>
              <a:gd name="connsiteY64" fmla="*/ 0 h 6858000"/>
              <a:gd name="connsiteX65" fmla="*/ 12192000 w 12192000"/>
              <a:gd name="connsiteY65" fmla="*/ 6858000 h 6858000"/>
              <a:gd name="connsiteX66" fmla="*/ 0 w 12192000"/>
              <a:gd name="connsiteY66" fmla="*/ 6858000 h 6858000"/>
              <a:gd name="connsiteX67" fmla="*/ 0 w 12192000"/>
              <a:gd name="connsiteY67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385904 w 12192000"/>
              <a:gd name="connsiteY36" fmla="*/ 3570395 h 6858000"/>
              <a:gd name="connsiteX37" fmla="*/ 4261665 w 12192000"/>
              <a:gd name="connsiteY37" fmla="*/ 3570395 h 6858000"/>
              <a:gd name="connsiteX38" fmla="*/ 4001990 w 12192000"/>
              <a:gd name="connsiteY38" fmla="*/ 4109954 h 6858000"/>
              <a:gd name="connsiteX39" fmla="*/ 5642762 w 12192000"/>
              <a:gd name="connsiteY39" fmla="*/ 2775931 h 6858000"/>
              <a:gd name="connsiteX40" fmla="*/ 6054498 w 12192000"/>
              <a:gd name="connsiteY40" fmla="*/ 3202180 h 6858000"/>
              <a:gd name="connsiteX41" fmla="*/ 6054498 w 12192000"/>
              <a:gd name="connsiteY41" fmla="*/ 3205684 h 6858000"/>
              <a:gd name="connsiteX42" fmla="*/ 6054498 w 12192000"/>
              <a:gd name="connsiteY42" fmla="*/ 3205705 h 6858000"/>
              <a:gd name="connsiteX43" fmla="*/ 5805301 w 12192000"/>
              <a:gd name="connsiteY43" fmla="*/ 3205705 h 6858000"/>
              <a:gd name="connsiteX44" fmla="*/ 5805301 w 12192000"/>
              <a:gd name="connsiteY44" fmla="*/ 3170498 h 6858000"/>
              <a:gd name="connsiteX45" fmla="*/ 5642762 w 12192000"/>
              <a:gd name="connsiteY45" fmla="*/ 2990808 h 6858000"/>
              <a:gd name="connsiteX46" fmla="*/ 5480203 w 12192000"/>
              <a:gd name="connsiteY46" fmla="*/ 3170498 h 6858000"/>
              <a:gd name="connsiteX47" fmla="*/ 5480203 w 12192000"/>
              <a:gd name="connsiteY47" fmla="*/ 3688312 h 6858000"/>
              <a:gd name="connsiteX48" fmla="*/ 5642762 w 12192000"/>
              <a:gd name="connsiteY48" fmla="*/ 3867959 h 6858000"/>
              <a:gd name="connsiteX49" fmla="*/ 5805301 w 12192000"/>
              <a:gd name="connsiteY49" fmla="*/ 3688312 h 6858000"/>
              <a:gd name="connsiteX50" fmla="*/ 5805301 w 12192000"/>
              <a:gd name="connsiteY50" fmla="*/ 3603818 h 6858000"/>
              <a:gd name="connsiteX51" fmla="*/ 6054498 w 12192000"/>
              <a:gd name="connsiteY51" fmla="*/ 3603818 h 6858000"/>
              <a:gd name="connsiteX52" fmla="*/ 6054498 w 12192000"/>
              <a:gd name="connsiteY52" fmla="*/ 3656587 h 6858000"/>
              <a:gd name="connsiteX53" fmla="*/ 5642762 w 12192000"/>
              <a:gd name="connsiteY53" fmla="*/ 4082857 h 6858000"/>
              <a:gd name="connsiteX54" fmla="*/ 5230984 w 12192000"/>
              <a:gd name="connsiteY54" fmla="*/ 3656587 h 6858000"/>
              <a:gd name="connsiteX55" fmla="*/ 5230984 w 12192000"/>
              <a:gd name="connsiteY55" fmla="*/ 3202180 h 6858000"/>
              <a:gd name="connsiteX56" fmla="*/ 5642762 w 12192000"/>
              <a:gd name="connsiteY56" fmla="*/ 2775931 h 6858000"/>
              <a:gd name="connsiteX57" fmla="*/ 5073410 w 12192000"/>
              <a:gd name="connsiteY57" fmla="*/ 2649137 h 6858000"/>
              <a:gd name="connsiteX58" fmla="*/ 5073410 w 12192000"/>
              <a:gd name="connsiteY58" fmla="*/ 4208866 h 6858000"/>
              <a:gd name="connsiteX59" fmla="*/ 8416637 w 12192000"/>
              <a:gd name="connsiteY59" fmla="*/ 4208866 h 6858000"/>
              <a:gd name="connsiteX60" fmla="*/ 8416637 w 12192000"/>
              <a:gd name="connsiteY60" fmla="*/ 2649137 h 6858000"/>
              <a:gd name="connsiteX61" fmla="*/ 5073410 w 12192000"/>
              <a:gd name="connsiteY61" fmla="*/ 2649137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0 w 12192000"/>
              <a:gd name="connsiteY65" fmla="*/ 6858000 h 6858000"/>
              <a:gd name="connsiteX66" fmla="*/ 0 w 12192000"/>
              <a:gd name="connsiteY66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385904 w 12192000"/>
              <a:gd name="connsiteY35" fmla="*/ 3570395 h 6858000"/>
              <a:gd name="connsiteX36" fmla="*/ 4261665 w 12192000"/>
              <a:gd name="connsiteY36" fmla="*/ 3570395 h 6858000"/>
              <a:gd name="connsiteX37" fmla="*/ 4001990 w 12192000"/>
              <a:gd name="connsiteY37" fmla="*/ 4109954 h 6858000"/>
              <a:gd name="connsiteX38" fmla="*/ 5642762 w 12192000"/>
              <a:gd name="connsiteY38" fmla="*/ 2775931 h 6858000"/>
              <a:gd name="connsiteX39" fmla="*/ 6054498 w 12192000"/>
              <a:gd name="connsiteY39" fmla="*/ 3202180 h 6858000"/>
              <a:gd name="connsiteX40" fmla="*/ 6054498 w 12192000"/>
              <a:gd name="connsiteY40" fmla="*/ 3205684 h 6858000"/>
              <a:gd name="connsiteX41" fmla="*/ 6054498 w 12192000"/>
              <a:gd name="connsiteY41" fmla="*/ 3205705 h 6858000"/>
              <a:gd name="connsiteX42" fmla="*/ 5805301 w 12192000"/>
              <a:gd name="connsiteY42" fmla="*/ 3205705 h 6858000"/>
              <a:gd name="connsiteX43" fmla="*/ 5805301 w 12192000"/>
              <a:gd name="connsiteY43" fmla="*/ 3170498 h 6858000"/>
              <a:gd name="connsiteX44" fmla="*/ 5642762 w 12192000"/>
              <a:gd name="connsiteY44" fmla="*/ 2990808 h 6858000"/>
              <a:gd name="connsiteX45" fmla="*/ 5480203 w 12192000"/>
              <a:gd name="connsiteY45" fmla="*/ 3170498 h 6858000"/>
              <a:gd name="connsiteX46" fmla="*/ 5480203 w 12192000"/>
              <a:gd name="connsiteY46" fmla="*/ 3688312 h 6858000"/>
              <a:gd name="connsiteX47" fmla="*/ 5642762 w 12192000"/>
              <a:gd name="connsiteY47" fmla="*/ 3867959 h 6858000"/>
              <a:gd name="connsiteX48" fmla="*/ 5805301 w 12192000"/>
              <a:gd name="connsiteY48" fmla="*/ 3688312 h 6858000"/>
              <a:gd name="connsiteX49" fmla="*/ 5805301 w 12192000"/>
              <a:gd name="connsiteY49" fmla="*/ 3603818 h 6858000"/>
              <a:gd name="connsiteX50" fmla="*/ 6054498 w 12192000"/>
              <a:gd name="connsiteY50" fmla="*/ 3603818 h 6858000"/>
              <a:gd name="connsiteX51" fmla="*/ 6054498 w 12192000"/>
              <a:gd name="connsiteY51" fmla="*/ 3656587 h 6858000"/>
              <a:gd name="connsiteX52" fmla="*/ 5642762 w 12192000"/>
              <a:gd name="connsiteY52" fmla="*/ 4082857 h 6858000"/>
              <a:gd name="connsiteX53" fmla="*/ 5230984 w 12192000"/>
              <a:gd name="connsiteY53" fmla="*/ 3656587 h 6858000"/>
              <a:gd name="connsiteX54" fmla="*/ 5230984 w 12192000"/>
              <a:gd name="connsiteY54" fmla="*/ 3202180 h 6858000"/>
              <a:gd name="connsiteX55" fmla="*/ 5642762 w 12192000"/>
              <a:gd name="connsiteY55" fmla="*/ 2775931 h 6858000"/>
              <a:gd name="connsiteX56" fmla="*/ 5073410 w 12192000"/>
              <a:gd name="connsiteY56" fmla="*/ 2649137 h 6858000"/>
              <a:gd name="connsiteX57" fmla="*/ 5073410 w 12192000"/>
              <a:gd name="connsiteY57" fmla="*/ 4208866 h 6858000"/>
              <a:gd name="connsiteX58" fmla="*/ 8416637 w 12192000"/>
              <a:gd name="connsiteY58" fmla="*/ 4208866 h 6858000"/>
              <a:gd name="connsiteX59" fmla="*/ 8416637 w 12192000"/>
              <a:gd name="connsiteY59" fmla="*/ 2649137 h 6858000"/>
              <a:gd name="connsiteX60" fmla="*/ 5073410 w 12192000"/>
              <a:gd name="connsiteY60" fmla="*/ 2649137 h 6858000"/>
              <a:gd name="connsiteX61" fmla="*/ 0 w 12192000"/>
              <a:gd name="connsiteY61" fmla="*/ 0 h 6858000"/>
              <a:gd name="connsiteX62" fmla="*/ 12192000 w 12192000"/>
              <a:gd name="connsiteY62" fmla="*/ 0 h 6858000"/>
              <a:gd name="connsiteX63" fmla="*/ 12192000 w 12192000"/>
              <a:gd name="connsiteY63" fmla="*/ 6858000 h 6858000"/>
              <a:gd name="connsiteX64" fmla="*/ 0 w 12192000"/>
              <a:gd name="connsiteY64" fmla="*/ 6858000 h 6858000"/>
              <a:gd name="connsiteX65" fmla="*/ 0 w 12192000"/>
              <a:gd name="connsiteY65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261665 w 12192000"/>
              <a:gd name="connsiteY35" fmla="*/ 3570395 h 6858000"/>
              <a:gd name="connsiteX36" fmla="*/ 4001990 w 12192000"/>
              <a:gd name="connsiteY36" fmla="*/ 4109954 h 6858000"/>
              <a:gd name="connsiteX37" fmla="*/ 5642762 w 12192000"/>
              <a:gd name="connsiteY37" fmla="*/ 2775931 h 6858000"/>
              <a:gd name="connsiteX38" fmla="*/ 6054498 w 12192000"/>
              <a:gd name="connsiteY38" fmla="*/ 3202180 h 6858000"/>
              <a:gd name="connsiteX39" fmla="*/ 6054498 w 12192000"/>
              <a:gd name="connsiteY39" fmla="*/ 3205684 h 6858000"/>
              <a:gd name="connsiteX40" fmla="*/ 6054498 w 12192000"/>
              <a:gd name="connsiteY40" fmla="*/ 3205705 h 6858000"/>
              <a:gd name="connsiteX41" fmla="*/ 5805301 w 12192000"/>
              <a:gd name="connsiteY41" fmla="*/ 3205705 h 6858000"/>
              <a:gd name="connsiteX42" fmla="*/ 5805301 w 12192000"/>
              <a:gd name="connsiteY42" fmla="*/ 3170498 h 6858000"/>
              <a:gd name="connsiteX43" fmla="*/ 5642762 w 12192000"/>
              <a:gd name="connsiteY43" fmla="*/ 2990808 h 6858000"/>
              <a:gd name="connsiteX44" fmla="*/ 5480203 w 12192000"/>
              <a:gd name="connsiteY44" fmla="*/ 3170498 h 6858000"/>
              <a:gd name="connsiteX45" fmla="*/ 5480203 w 12192000"/>
              <a:gd name="connsiteY45" fmla="*/ 3688312 h 6858000"/>
              <a:gd name="connsiteX46" fmla="*/ 5642762 w 12192000"/>
              <a:gd name="connsiteY46" fmla="*/ 3867959 h 6858000"/>
              <a:gd name="connsiteX47" fmla="*/ 5805301 w 12192000"/>
              <a:gd name="connsiteY47" fmla="*/ 3688312 h 6858000"/>
              <a:gd name="connsiteX48" fmla="*/ 5805301 w 12192000"/>
              <a:gd name="connsiteY48" fmla="*/ 3603818 h 6858000"/>
              <a:gd name="connsiteX49" fmla="*/ 6054498 w 12192000"/>
              <a:gd name="connsiteY49" fmla="*/ 3603818 h 6858000"/>
              <a:gd name="connsiteX50" fmla="*/ 6054498 w 12192000"/>
              <a:gd name="connsiteY50" fmla="*/ 3656587 h 6858000"/>
              <a:gd name="connsiteX51" fmla="*/ 5642762 w 12192000"/>
              <a:gd name="connsiteY51" fmla="*/ 4082857 h 6858000"/>
              <a:gd name="connsiteX52" fmla="*/ 5230984 w 12192000"/>
              <a:gd name="connsiteY52" fmla="*/ 3656587 h 6858000"/>
              <a:gd name="connsiteX53" fmla="*/ 5230984 w 12192000"/>
              <a:gd name="connsiteY53" fmla="*/ 3202180 h 6858000"/>
              <a:gd name="connsiteX54" fmla="*/ 5642762 w 12192000"/>
              <a:gd name="connsiteY54" fmla="*/ 2775931 h 6858000"/>
              <a:gd name="connsiteX55" fmla="*/ 5073410 w 12192000"/>
              <a:gd name="connsiteY55" fmla="*/ 2649137 h 6858000"/>
              <a:gd name="connsiteX56" fmla="*/ 5073410 w 12192000"/>
              <a:gd name="connsiteY56" fmla="*/ 4208866 h 6858000"/>
              <a:gd name="connsiteX57" fmla="*/ 8416637 w 12192000"/>
              <a:gd name="connsiteY57" fmla="*/ 4208866 h 6858000"/>
              <a:gd name="connsiteX58" fmla="*/ 8416637 w 12192000"/>
              <a:gd name="connsiteY58" fmla="*/ 2649137 h 6858000"/>
              <a:gd name="connsiteX59" fmla="*/ 5073410 w 12192000"/>
              <a:gd name="connsiteY59" fmla="*/ 2649137 h 6858000"/>
              <a:gd name="connsiteX60" fmla="*/ 0 w 12192000"/>
              <a:gd name="connsiteY60" fmla="*/ 0 h 6858000"/>
              <a:gd name="connsiteX61" fmla="*/ 12192000 w 12192000"/>
              <a:gd name="connsiteY61" fmla="*/ 0 h 6858000"/>
              <a:gd name="connsiteX62" fmla="*/ 12192000 w 12192000"/>
              <a:gd name="connsiteY62" fmla="*/ 6858000 h 6858000"/>
              <a:gd name="connsiteX63" fmla="*/ 0 w 12192000"/>
              <a:gd name="connsiteY63" fmla="*/ 6858000 h 6858000"/>
              <a:gd name="connsiteX64" fmla="*/ 0 w 12192000"/>
              <a:gd name="connsiteY64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5642762 w 12192000"/>
              <a:gd name="connsiteY34" fmla="*/ 2775931 h 6858000"/>
              <a:gd name="connsiteX35" fmla="*/ 6054498 w 12192000"/>
              <a:gd name="connsiteY35" fmla="*/ 3202180 h 6858000"/>
              <a:gd name="connsiteX36" fmla="*/ 6054498 w 12192000"/>
              <a:gd name="connsiteY36" fmla="*/ 3205684 h 6858000"/>
              <a:gd name="connsiteX37" fmla="*/ 6054498 w 12192000"/>
              <a:gd name="connsiteY37" fmla="*/ 3205705 h 6858000"/>
              <a:gd name="connsiteX38" fmla="*/ 5805301 w 12192000"/>
              <a:gd name="connsiteY38" fmla="*/ 3205705 h 6858000"/>
              <a:gd name="connsiteX39" fmla="*/ 5805301 w 12192000"/>
              <a:gd name="connsiteY39" fmla="*/ 3170498 h 6858000"/>
              <a:gd name="connsiteX40" fmla="*/ 5642762 w 12192000"/>
              <a:gd name="connsiteY40" fmla="*/ 2990808 h 6858000"/>
              <a:gd name="connsiteX41" fmla="*/ 5480203 w 12192000"/>
              <a:gd name="connsiteY41" fmla="*/ 3170498 h 6858000"/>
              <a:gd name="connsiteX42" fmla="*/ 5480203 w 12192000"/>
              <a:gd name="connsiteY42" fmla="*/ 3688312 h 6858000"/>
              <a:gd name="connsiteX43" fmla="*/ 5642762 w 12192000"/>
              <a:gd name="connsiteY43" fmla="*/ 3867959 h 6858000"/>
              <a:gd name="connsiteX44" fmla="*/ 5805301 w 12192000"/>
              <a:gd name="connsiteY44" fmla="*/ 3688312 h 6858000"/>
              <a:gd name="connsiteX45" fmla="*/ 5805301 w 12192000"/>
              <a:gd name="connsiteY45" fmla="*/ 3603818 h 6858000"/>
              <a:gd name="connsiteX46" fmla="*/ 6054498 w 12192000"/>
              <a:gd name="connsiteY46" fmla="*/ 3603818 h 6858000"/>
              <a:gd name="connsiteX47" fmla="*/ 6054498 w 12192000"/>
              <a:gd name="connsiteY47" fmla="*/ 3656587 h 6858000"/>
              <a:gd name="connsiteX48" fmla="*/ 5642762 w 12192000"/>
              <a:gd name="connsiteY48" fmla="*/ 4082857 h 6858000"/>
              <a:gd name="connsiteX49" fmla="*/ 5230984 w 12192000"/>
              <a:gd name="connsiteY49" fmla="*/ 3656587 h 6858000"/>
              <a:gd name="connsiteX50" fmla="*/ 5230984 w 12192000"/>
              <a:gd name="connsiteY50" fmla="*/ 3202180 h 6858000"/>
              <a:gd name="connsiteX51" fmla="*/ 5642762 w 12192000"/>
              <a:gd name="connsiteY51" fmla="*/ 2775931 h 6858000"/>
              <a:gd name="connsiteX52" fmla="*/ 5073410 w 12192000"/>
              <a:gd name="connsiteY52" fmla="*/ 2649137 h 6858000"/>
              <a:gd name="connsiteX53" fmla="*/ 5073410 w 12192000"/>
              <a:gd name="connsiteY53" fmla="*/ 4208866 h 6858000"/>
              <a:gd name="connsiteX54" fmla="*/ 8416637 w 12192000"/>
              <a:gd name="connsiteY54" fmla="*/ 4208866 h 6858000"/>
              <a:gd name="connsiteX55" fmla="*/ 8416637 w 12192000"/>
              <a:gd name="connsiteY55" fmla="*/ 2649137 h 6858000"/>
              <a:gd name="connsiteX56" fmla="*/ 5073410 w 12192000"/>
              <a:gd name="connsiteY56" fmla="*/ 2649137 h 6858000"/>
              <a:gd name="connsiteX57" fmla="*/ 0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0 w 12192000"/>
              <a:gd name="connsiteY60" fmla="*/ 6858000 h 6858000"/>
              <a:gd name="connsiteX61" fmla="*/ 0 w 12192000"/>
              <a:gd name="connsiteY61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579653 w 12192000"/>
              <a:gd name="connsiteY4" fmla="*/ 3177632 h 6858000"/>
              <a:gd name="connsiteX5" fmla="*/ 4395309 w 12192000"/>
              <a:gd name="connsiteY5" fmla="*/ 2994056 h 6858000"/>
              <a:gd name="connsiteX6" fmla="*/ 7600430 w 12192000"/>
              <a:gd name="connsiteY6" fmla="*/ 2793535 h 6858000"/>
              <a:gd name="connsiteX7" fmla="*/ 7849650 w 12192000"/>
              <a:gd name="connsiteY7" fmla="*/ 2793535 h 6858000"/>
              <a:gd name="connsiteX8" fmla="*/ 7849650 w 12192000"/>
              <a:gd name="connsiteY8" fmla="*/ 3850420 h 6858000"/>
              <a:gd name="connsiteX9" fmla="*/ 8250799 w 12192000"/>
              <a:gd name="connsiteY9" fmla="*/ 3850420 h 6858000"/>
              <a:gd name="connsiteX10" fmla="*/ 8250799 w 12192000"/>
              <a:gd name="connsiteY10" fmla="*/ 4065317 h 6858000"/>
              <a:gd name="connsiteX11" fmla="*/ 7600430 w 12192000"/>
              <a:gd name="connsiteY11" fmla="*/ 4065317 h 6858000"/>
              <a:gd name="connsiteX12" fmla="*/ 7600430 w 12192000"/>
              <a:gd name="connsiteY12" fmla="*/ 2793535 h 6858000"/>
              <a:gd name="connsiteX13" fmla="*/ 6906928 w 12192000"/>
              <a:gd name="connsiteY13" fmla="*/ 2793535 h 6858000"/>
              <a:gd name="connsiteX14" fmla="*/ 7156192 w 12192000"/>
              <a:gd name="connsiteY14" fmla="*/ 2793535 h 6858000"/>
              <a:gd name="connsiteX15" fmla="*/ 7156192 w 12192000"/>
              <a:gd name="connsiteY15" fmla="*/ 3850420 h 6858000"/>
              <a:gd name="connsiteX16" fmla="*/ 7547957 w 12192000"/>
              <a:gd name="connsiteY16" fmla="*/ 3850420 h 6858000"/>
              <a:gd name="connsiteX17" fmla="*/ 7547957 w 12192000"/>
              <a:gd name="connsiteY17" fmla="*/ 4065317 h 6858000"/>
              <a:gd name="connsiteX18" fmla="*/ 6906928 w 12192000"/>
              <a:gd name="connsiteY18" fmla="*/ 4065317 h 6858000"/>
              <a:gd name="connsiteX19" fmla="*/ 6906928 w 12192000"/>
              <a:gd name="connsiteY19" fmla="*/ 2793535 h 6858000"/>
              <a:gd name="connsiteX20" fmla="*/ 6148442 w 12192000"/>
              <a:gd name="connsiteY20" fmla="*/ 2793535 h 6858000"/>
              <a:gd name="connsiteX21" fmla="*/ 6849162 w 12192000"/>
              <a:gd name="connsiteY21" fmla="*/ 2793535 h 6858000"/>
              <a:gd name="connsiteX22" fmla="*/ 6849162 w 12192000"/>
              <a:gd name="connsiteY22" fmla="*/ 3008432 h 6858000"/>
              <a:gd name="connsiteX23" fmla="*/ 6397640 w 12192000"/>
              <a:gd name="connsiteY23" fmla="*/ 3008432 h 6858000"/>
              <a:gd name="connsiteX24" fmla="*/ 6397640 w 12192000"/>
              <a:gd name="connsiteY24" fmla="*/ 3300817 h 6858000"/>
              <a:gd name="connsiteX25" fmla="*/ 6728249 w 12192000"/>
              <a:gd name="connsiteY25" fmla="*/ 3300817 h 6858000"/>
              <a:gd name="connsiteX26" fmla="*/ 6728249 w 12192000"/>
              <a:gd name="connsiteY26" fmla="*/ 3515714 h 6858000"/>
              <a:gd name="connsiteX27" fmla="*/ 6397640 w 12192000"/>
              <a:gd name="connsiteY27" fmla="*/ 3515714 h 6858000"/>
              <a:gd name="connsiteX28" fmla="*/ 6397640 w 12192000"/>
              <a:gd name="connsiteY28" fmla="*/ 3850420 h 6858000"/>
              <a:gd name="connsiteX29" fmla="*/ 6849162 w 12192000"/>
              <a:gd name="connsiteY29" fmla="*/ 3850420 h 6858000"/>
              <a:gd name="connsiteX30" fmla="*/ 6849162 w 12192000"/>
              <a:gd name="connsiteY30" fmla="*/ 4065317 h 6858000"/>
              <a:gd name="connsiteX31" fmla="*/ 6148442 w 12192000"/>
              <a:gd name="connsiteY31" fmla="*/ 4065317 h 6858000"/>
              <a:gd name="connsiteX32" fmla="*/ 6148442 w 12192000"/>
              <a:gd name="connsiteY32" fmla="*/ 2793535 h 6858000"/>
              <a:gd name="connsiteX33" fmla="*/ 5642762 w 12192000"/>
              <a:gd name="connsiteY33" fmla="*/ 2775931 h 6858000"/>
              <a:gd name="connsiteX34" fmla="*/ 6054498 w 12192000"/>
              <a:gd name="connsiteY34" fmla="*/ 3202180 h 6858000"/>
              <a:gd name="connsiteX35" fmla="*/ 6054498 w 12192000"/>
              <a:gd name="connsiteY35" fmla="*/ 3205684 h 6858000"/>
              <a:gd name="connsiteX36" fmla="*/ 6054498 w 12192000"/>
              <a:gd name="connsiteY36" fmla="*/ 3205705 h 6858000"/>
              <a:gd name="connsiteX37" fmla="*/ 5805301 w 12192000"/>
              <a:gd name="connsiteY37" fmla="*/ 3205705 h 6858000"/>
              <a:gd name="connsiteX38" fmla="*/ 5805301 w 12192000"/>
              <a:gd name="connsiteY38" fmla="*/ 3170498 h 6858000"/>
              <a:gd name="connsiteX39" fmla="*/ 5642762 w 12192000"/>
              <a:gd name="connsiteY39" fmla="*/ 2990808 h 6858000"/>
              <a:gd name="connsiteX40" fmla="*/ 5480203 w 12192000"/>
              <a:gd name="connsiteY40" fmla="*/ 3170498 h 6858000"/>
              <a:gd name="connsiteX41" fmla="*/ 5480203 w 12192000"/>
              <a:gd name="connsiteY41" fmla="*/ 3688312 h 6858000"/>
              <a:gd name="connsiteX42" fmla="*/ 5642762 w 12192000"/>
              <a:gd name="connsiteY42" fmla="*/ 3867959 h 6858000"/>
              <a:gd name="connsiteX43" fmla="*/ 5805301 w 12192000"/>
              <a:gd name="connsiteY43" fmla="*/ 3688312 h 6858000"/>
              <a:gd name="connsiteX44" fmla="*/ 5805301 w 12192000"/>
              <a:gd name="connsiteY44" fmla="*/ 3603818 h 6858000"/>
              <a:gd name="connsiteX45" fmla="*/ 6054498 w 12192000"/>
              <a:gd name="connsiteY45" fmla="*/ 3603818 h 6858000"/>
              <a:gd name="connsiteX46" fmla="*/ 6054498 w 12192000"/>
              <a:gd name="connsiteY46" fmla="*/ 3656587 h 6858000"/>
              <a:gd name="connsiteX47" fmla="*/ 5642762 w 12192000"/>
              <a:gd name="connsiteY47" fmla="*/ 4082857 h 6858000"/>
              <a:gd name="connsiteX48" fmla="*/ 5230984 w 12192000"/>
              <a:gd name="connsiteY48" fmla="*/ 3656587 h 6858000"/>
              <a:gd name="connsiteX49" fmla="*/ 5230984 w 12192000"/>
              <a:gd name="connsiteY49" fmla="*/ 3202180 h 6858000"/>
              <a:gd name="connsiteX50" fmla="*/ 5642762 w 12192000"/>
              <a:gd name="connsiteY50" fmla="*/ 2775931 h 6858000"/>
              <a:gd name="connsiteX51" fmla="*/ 5073410 w 12192000"/>
              <a:gd name="connsiteY51" fmla="*/ 2649137 h 6858000"/>
              <a:gd name="connsiteX52" fmla="*/ 5073410 w 12192000"/>
              <a:gd name="connsiteY52" fmla="*/ 4208866 h 6858000"/>
              <a:gd name="connsiteX53" fmla="*/ 8416637 w 12192000"/>
              <a:gd name="connsiteY53" fmla="*/ 4208866 h 6858000"/>
              <a:gd name="connsiteX54" fmla="*/ 8416637 w 12192000"/>
              <a:gd name="connsiteY54" fmla="*/ 2649137 h 6858000"/>
              <a:gd name="connsiteX55" fmla="*/ 5073410 w 12192000"/>
              <a:gd name="connsiteY55" fmla="*/ 2649137 h 6858000"/>
              <a:gd name="connsiteX56" fmla="*/ 0 w 12192000"/>
              <a:gd name="connsiteY56" fmla="*/ 0 h 6858000"/>
              <a:gd name="connsiteX57" fmla="*/ 12192000 w 12192000"/>
              <a:gd name="connsiteY57" fmla="*/ 0 h 6858000"/>
              <a:gd name="connsiteX58" fmla="*/ 12192000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0 h 6858000"/>
              <a:gd name="connsiteX0" fmla="*/ 4579653 w 12192000"/>
              <a:gd name="connsiteY0" fmla="*/ 3177632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579653 w 12192000"/>
              <a:gd name="connsiteY4" fmla="*/ 3177632 h 6858000"/>
              <a:gd name="connsiteX5" fmla="*/ 7600430 w 12192000"/>
              <a:gd name="connsiteY5" fmla="*/ 2793535 h 6858000"/>
              <a:gd name="connsiteX6" fmla="*/ 7849650 w 12192000"/>
              <a:gd name="connsiteY6" fmla="*/ 2793535 h 6858000"/>
              <a:gd name="connsiteX7" fmla="*/ 7849650 w 12192000"/>
              <a:gd name="connsiteY7" fmla="*/ 3850420 h 6858000"/>
              <a:gd name="connsiteX8" fmla="*/ 8250799 w 12192000"/>
              <a:gd name="connsiteY8" fmla="*/ 3850420 h 6858000"/>
              <a:gd name="connsiteX9" fmla="*/ 8250799 w 12192000"/>
              <a:gd name="connsiteY9" fmla="*/ 4065317 h 6858000"/>
              <a:gd name="connsiteX10" fmla="*/ 7600430 w 12192000"/>
              <a:gd name="connsiteY10" fmla="*/ 4065317 h 6858000"/>
              <a:gd name="connsiteX11" fmla="*/ 7600430 w 12192000"/>
              <a:gd name="connsiteY11" fmla="*/ 2793535 h 6858000"/>
              <a:gd name="connsiteX12" fmla="*/ 6906928 w 12192000"/>
              <a:gd name="connsiteY12" fmla="*/ 2793535 h 6858000"/>
              <a:gd name="connsiteX13" fmla="*/ 7156192 w 12192000"/>
              <a:gd name="connsiteY13" fmla="*/ 2793535 h 6858000"/>
              <a:gd name="connsiteX14" fmla="*/ 7156192 w 12192000"/>
              <a:gd name="connsiteY14" fmla="*/ 3850420 h 6858000"/>
              <a:gd name="connsiteX15" fmla="*/ 7547957 w 12192000"/>
              <a:gd name="connsiteY15" fmla="*/ 3850420 h 6858000"/>
              <a:gd name="connsiteX16" fmla="*/ 7547957 w 12192000"/>
              <a:gd name="connsiteY16" fmla="*/ 4065317 h 6858000"/>
              <a:gd name="connsiteX17" fmla="*/ 6906928 w 12192000"/>
              <a:gd name="connsiteY17" fmla="*/ 4065317 h 6858000"/>
              <a:gd name="connsiteX18" fmla="*/ 6906928 w 12192000"/>
              <a:gd name="connsiteY18" fmla="*/ 2793535 h 6858000"/>
              <a:gd name="connsiteX19" fmla="*/ 6148442 w 12192000"/>
              <a:gd name="connsiteY19" fmla="*/ 2793535 h 6858000"/>
              <a:gd name="connsiteX20" fmla="*/ 6849162 w 12192000"/>
              <a:gd name="connsiteY20" fmla="*/ 2793535 h 6858000"/>
              <a:gd name="connsiteX21" fmla="*/ 6849162 w 12192000"/>
              <a:gd name="connsiteY21" fmla="*/ 3008432 h 6858000"/>
              <a:gd name="connsiteX22" fmla="*/ 6397640 w 12192000"/>
              <a:gd name="connsiteY22" fmla="*/ 3008432 h 6858000"/>
              <a:gd name="connsiteX23" fmla="*/ 6397640 w 12192000"/>
              <a:gd name="connsiteY23" fmla="*/ 3300817 h 6858000"/>
              <a:gd name="connsiteX24" fmla="*/ 6728249 w 12192000"/>
              <a:gd name="connsiteY24" fmla="*/ 3300817 h 6858000"/>
              <a:gd name="connsiteX25" fmla="*/ 6728249 w 12192000"/>
              <a:gd name="connsiteY25" fmla="*/ 3515714 h 6858000"/>
              <a:gd name="connsiteX26" fmla="*/ 6397640 w 12192000"/>
              <a:gd name="connsiteY26" fmla="*/ 3515714 h 6858000"/>
              <a:gd name="connsiteX27" fmla="*/ 6397640 w 12192000"/>
              <a:gd name="connsiteY27" fmla="*/ 3850420 h 6858000"/>
              <a:gd name="connsiteX28" fmla="*/ 6849162 w 12192000"/>
              <a:gd name="connsiteY28" fmla="*/ 3850420 h 6858000"/>
              <a:gd name="connsiteX29" fmla="*/ 6849162 w 12192000"/>
              <a:gd name="connsiteY29" fmla="*/ 4065317 h 6858000"/>
              <a:gd name="connsiteX30" fmla="*/ 6148442 w 12192000"/>
              <a:gd name="connsiteY30" fmla="*/ 4065317 h 6858000"/>
              <a:gd name="connsiteX31" fmla="*/ 6148442 w 12192000"/>
              <a:gd name="connsiteY31" fmla="*/ 2793535 h 6858000"/>
              <a:gd name="connsiteX32" fmla="*/ 5642762 w 12192000"/>
              <a:gd name="connsiteY32" fmla="*/ 2775931 h 6858000"/>
              <a:gd name="connsiteX33" fmla="*/ 6054498 w 12192000"/>
              <a:gd name="connsiteY33" fmla="*/ 3202180 h 6858000"/>
              <a:gd name="connsiteX34" fmla="*/ 6054498 w 12192000"/>
              <a:gd name="connsiteY34" fmla="*/ 3205684 h 6858000"/>
              <a:gd name="connsiteX35" fmla="*/ 6054498 w 12192000"/>
              <a:gd name="connsiteY35" fmla="*/ 3205705 h 6858000"/>
              <a:gd name="connsiteX36" fmla="*/ 5805301 w 12192000"/>
              <a:gd name="connsiteY36" fmla="*/ 3205705 h 6858000"/>
              <a:gd name="connsiteX37" fmla="*/ 5805301 w 12192000"/>
              <a:gd name="connsiteY37" fmla="*/ 3170498 h 6858000"/>
              <a:gd name="connsiteX38" fmla="*/ 5642762 w 12192000"/>
              <a:gd name="connsiteY38" fmla="*/ 2990808 h 6858000"/>
              <a:gd name="connsiteX39" fmla="*/ 5480203 w 12192000"/>
              <a:gd name="connsiteY39" fmla="*/ 3170498 h 6858000"/>
              <a:gd name="connsiteX40" fmla="*/ 5480203 w 12192000"/>
              <a:gd name="connsiteY40" fmla="*/ 3688312 h 6858000"/>
              <a:gd name="connsiteX41" fmla="*/ 5642762 w 12192000"/>
              <a:gd name="connsiteY41" fmla="*/ 3867959 h 6858000"/>
              <a:gd name="connsiteX42" fmla="*/ 5805301 w 12192000"/>
              <a:gd name="connsiteY42" fmla="*/ 3688312 h 6858000"/>
              <a:gd name="connsiteX43" fmla="*/ 5805301 w 12192000"/>
              <a:gd name="connsiteY43" fmla="*/ 3603818 h 6858000"/>
              <a:gd name="connsiteX44" fmla="*/ 6054498 w 12192000"/>
              <a:gd name="connsiteY44" fmla="*/ 3603818 h 6858000"/>
              <a:gd name="connsiteX45" fmla="*/ 6054498 w 12192000"/>
              <a:gd name="connsiteY45" fmla="*/ 3656587 h 6858000"/>
              <a:gd name="connsiteX46" fmla="*/ 5642762 w 12192000"/>
              <a:gd name="connsiteY46" fmla="*/ 4082857 h 6858000"/>
              <a:gd name="connsiteX47" fmla="*/ 5230984 w 12192000"/>
              <a:gd name="connsiteY47" fmla="*/ 3656587 h 6858000"/>
              <a:gd name="connsiteX48" fmla="*/ 5230984 w 12192000"/>
              <a:gd name="connsiteY48" fmla="*/ 3202180 h 6858000"/>
              <a:gd name="connsiteX49" fmla="*/ 5642762 w 12192000"/>
              <a:gd name="connsiteY49" fmla="*/ 2775931 h 6858000"/>
              <a:gd name="connsiteX50" fmla="*/ 5073410 w 12192000"/>
              <a:gd name="connsiteY50" fmla="*/ 2649137 h 6858000"/>
              <a:gd name="connsiteX51" fmla="*/ 5073410 w 12192000"/>
              <a:gd name="connsiteY51" fmla="*/ 4208866 h 6858000"/>
              <a:gd name="connsiteX52" fmla="*/ 8416637 w 12192000"/>
              <a:gd name="connsiteY52" fmla="*/ 4208866 h 6858000"/>
              <a:gd name="connsiteX53" fmla="*/ 8416637 w 12192000"/>
              <a:gd name="connsiteY53" fmla="*/ 2649137 h 6858000"/>
              <a:gd name="connsiteX54" fmla="*/ 5073410 w 12192000"/>
              <a:gd name="connsiteY54" fmla="*/ 2649137 h 6858000"/>
              <a:gd name="connsiteX55" fmla="*/ 0 w 12192000"/>
              <a:gd name="connsiteY55" fmla="*/ 0 h 6858000"/>
              <a:gd name="connsiteX56" fmla="*/ 12192000 w 12192000"/>
              <a:gd name="connsiteY56" fmla="*/ 0 h 6858000"/>
              <a:gd name="connsiteX57" fmla="*/ 12192000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0 h 6858000"/>
              <a:gd name="connsiteX0" fmla="*/ 4261643 w 12192000"/>
              <a:gd name="connsiteY0" fmla="*/ 3361167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7600430 w 12192000"/>
              <a:gd name="connsiteY4" fmla="*/ 2793535 h 6858000"/>
              <a:gd name="connsiteX5" fmla="*/ 7849650 w 12192000"/>
              <a:gd name="connsiteY5" fmla="*/ 2793535 h 6858000"/>
              <a:gd name="connsiteX6" fmla="*/ 7849650 w 12192000"/>
              <a:gd name="connsiteY6" fmla="*/ 3850420 h 6858000"/>
              <a:gd name="connsiteX7" fmla="*/ 8250799 w 12192000"/>
              <a:gd name="connsiteY7" fmla="*/ 3850420 h 6858000"/>
              <a:gd name="connsiteX8" fmla="*/ 8250799 w 12192000"/>
              <a:gd name="connsiteY8" fmla="*/ 4065317 h 6858000"/>
              <a:gd name="connsiteX9" fmla="*/ 7600430 w 12192000"/>
              <a:gd name="connsiteY9" fmla="*/ 4065317 h 6858000"/>
              <a:gd name="connsiteX10" fmla="*/ 7600430 w 12192000"/>
              <a:gd name="connsiteY10" fmla="*/ 2793535 h 6858000"/>
              <a:gd name="connsiteX11" fmla="*/ 6906928 w 12192000"/>
              <a:gd name="connsiteY11" fmla="*/ 2793535 h 6858000"/>
              <a:gd name="connsiteX12" fmla="*/ 7156192 w 12192000"/>
              <a:gd name="connsiteY12" fmla="*/ 2793535 h 6858000"/>
              <a:gd name="connsiteX13" fmla="*/ 7156192 w 12192000"/>
              <a:gd name="connsiteY13" fmla="*/ 3850420 h 6858000"/>
              <a:gd name="connsiteX14" fmla="*/ 7547957 w 12192000"/>
              <a:gd name="connsiteY14" fmla="*/ 3850420 h 6858000"/>
              <a:gd name="connsiteX15" fmla="*/ 7547957 w 12192000"/>
              <a:gd name="connsiteY15" fmla="*/ 4065317 h 6858000"/>
              <a:gd name="connsiteX16" fmla="*/ 6906928 w 12192000"/>
              <a:gd name="connsiteY16" fmla="*/ 4065317 h 6858000"/>
              <a:gd name="connsiteX17" fmla="*/ 6906928 w 12192000"/>
              <a:gd name="connsiteY17" fmla="*/ 2793535 h 6858000"/>
              <a:gd name="connsiteX18" fmla="*/ 6148442 w 12192000"/>
              <a:gd name="connsiteY18" fmla="*/ 2793535 h 6858000"/>
              <a:gd name="connsiteX19" fmla="*/ 6849162 w 12192000"/>
              <a:gd name="connsiteY19" fmla="*/ 2793535 h 6858000"/>
              <a:gd name="connsiteX20" fmla="*/ 6849162 w 12192000"/>
              <a:gd name="connsiteY20" fmla="*/ 3008432 h 6858000"/>
              <a:gd name="connsiteX21" fmla="*/ 6397640 w 12192000"/>
              <a:gd name="connsiteY21" fmla="*/ 3008432 h 6858000"/>
              <a:gd name="connsiteX22" fmla="*/ 6397640 w 12192000"/>
              <a:gd name="connsiteY22" fmla="*/ 3300817 h 6858000"/>
              <a:gd name="connsiteX23" fmla="*/ 6728249 w 12192000"/>
              <a:gd name="connsiteY23" fmla="*/ 3300817 h 6858000"/>
              <a:gd name="connsiteX24" fmla="*/ 6728249 w 12192000"/>
              <a:gd name="connsiteY24" fmla="*/ 3515714 h 6858000"/>
              <a:gd name="connsiteX25" fmla="*/ 6397640 w 12192000"/>
              <a:gd name="connsiteY25" fmla="*/ 3515714 h 6858000"/>
              <a:gd name="connsiteX26" fmla="*/ 6397640 w 12192000"/>
              <a:gd name="connsiteY26" fmla="*/ 3850420 h 6858000"/>
              <a:gd name="connsiteX27" fmla="*/ 6849162 w 12192000"/>
              <a:gd name="connsiteY27" fmla="*/ 3850420 h 6858000"/>
              <a:gd name="connsiteX28" fmla="*/ 6849162 w 12192000"/>
              <a:gd name="connsiteY28" fmla="*/ 4065317 h 6858000"/>
              <a:gd name="connsiteX29" fmla="*/ 6148442 w 12192000"/>
              <a:gd name="connsiteY29" fmla="*/ 4065317 h 6858000"/>
              <a:gd name="connsiteX30" fmla="*/ 6148442 w 12192000"/>
              <a:gd name="connsiteY30" fmla="*/ 2793535 h 6858000"/>
              <a:gd name="connsiteX31" fmla="*/ 5642762 w 12192000"/>
              <a:gd name="connsiteY31" fmla="*/ 2775931 h 6858000"/>
              <a:gd name="connsiteX32" fmla="*/ 6054498 w 12192000"/>
              <a:gd name="connsiteY32" fmla="*/ 3202180 h 6858000"/>
              <a:gd name="connsiteX33" fmla="*/ 6054498 w 12192000"/>
              <a:gd name="connsiteY33" fmla="*/ 3205684 h 6858000"/>
              <a:gd name="connsiteX34" fmla="*/ 6054498 w 12192000"/>
              <a:gd name="connsiteY34" fmla="*/ 3205705 h 6858000"/>
              <a:gd name="connsiteX35" fmla="*/ 5805301 w 12192000"/>
              <a:gd name="connsiteY35" fmla="*/ 3205705 h 6858000"/>
              <a:gd name="connsiteX36" fmla="*/ 5805301 w 12192000"/>
              <a:gd name="connsiteY36" fmla="*/ 3170498 h 6858000"/>
              <a:gd name="connsiteX37" fmla="*/ 5642762 w 12192000"/>
              <a:gd name="connsiteY37" fmla="*/ 2990808 h 6858000"/>
              <a:gd name="connsiteX38" fmla="*/ 5480203 w 12192000"/>
              <a:gd name="connsiteY38" fmla="*/ 3170498 h 6858000"/>
              <a:gd name="connsiteX39" fmla="*/ 5480203 w 12192000"/>
              <a:gd name="connsiteY39" fmla="*/ 3688312 h 6858000"/>
              <a:gd name="connsiteX40" fmla="*/ 5642762 w 12192000"/>
              <a:gd name="connsiteY40" fmla="*/ 3867959 h 6858000"/>
              <a:gd name="connsiteX41" fmla="*/ 5805301 w 12192000"/>
              <a:gd name="connsiteY41" fmla="*/ 3688312 h 6858000"/>
              <a:gd name="connsiteX42" fmla="*/ 5805301 w 12192000"/>
              <a:gd name="connsiteY42" fmla="*/ 3603818 h 6858000"/>
              <a:gd name="connsiteX43" fmla="*/ 6054498 w 12192000"/>
              <a:gd name="connsiteY43" fmla="*/ 3603818 h 6858000"/>
              <a:gd name="connsiteX44" fmla="*/ 6054498 w 12192000"/>
              <a:gd name="connsiteY44" fmla="*/ 3656587 h 6858000"/>
              <a:gd name="connsiteX45" fmla="*/ 5642762 w 12192000"/>
              <a:gd name="connsiteY45" fmla="*/ 4082857 h 6858000"/>
              <a:gd name="connsiteX46" fmla="*/ 5230984 w 12192000"/>
              <a:gd name="connsiteY46" fmla="*/ 3656587 h 6858000"/>
              <a:gd name="connsiteX47" fmla="*/ 5230984 w 12192000"/>
              <a:gd name="connsiteY47" fmla="*/ 3202180 h 6858000"/>
              <a:gd name="connsiteX48" fmla="*/ 5642762 w 12192000"/>
              <a:gd name="connsiteY48" fmla="*/ 2775931 h 6858000"/>
              <a:gd name="connsiteX49" fmla="*/ 5073410 w 12192000"/>
              <a:gd name="connsiteY49" fmla="*/ 2649137 h 6858000"/>
              <a:gd name="connsiteX50" fmla="*/ 5073410 w 12192000"/>
              <a:gd name="connsiteY50" fmla="*/ 4208866 h 6858000"/>
              <a:gd name="connsiteX51" fmla="*/ 8416637 w 12192000"/>
              <a:gd name="connsiteY51" fmla="*/ 4208866 h 6858000"/>
              <a:gd name="connsiteX52" fmla="*/ 8416637 w 12192000"/>
              <a:gd name="connsiteY52" fmla="*/ 2649137 h 6858000"/>
              <a:gd name="connsiteX53" fmla="*/ 5073410 w 12192000"/>
              <a:gd name="connsiteY53" fmla="*/ 2649137 h 6858000"/>
              <a:gd name="connsiteX54" fmla="*/ 0 w 12192000"/>
              <a:gd name="connsiteY54" fmla="*/ 0 h 6858000"/>
              <a:gd name="connsiteX55" fmla="*/ 12192000 w 12192000"/>
              <a:gd name="connsiteY55" fmla="*/ 0 h 6858000"/>
              <a:gd name="connsiteX56" fmla="*/ 12192000 w 12192000"/>
              <a:gd name="connsiteY56" fmla="*/ 6858000 h 6858000"/>
              <a:gd name="connsiteX57" fmla="*/ 0 w 12192000"/>
              <a:gd name="connsiteY57" fmla="*/ 6858000 h 6858000"/>
              <a:gd name="connsiteX58" fmla="*/ 0 w 12192000"/>
              <a:gd name="connsiteY58" fmla="*/ 0 h 6858000"/>
              <a:gd name="connsiteX0" fmla="*/ 4261643 w 12192000"/>
              <a:gd name="connsiteY0" fmla="*/ 3361167 h 6858000"/>
              <a:gd name="connsiteX1" fmla="*/ 4261643 w 12192000"/>
              <a:gd name="connsiteY1" fmla="*/ 2994078 h 6858000"/>
              <a:gd name="connsiteX2" fmla="*/ 4261643 w 12192000"/>
              <a:gd name="connsiteY2" fmla="*/ 3361167 h 6858000"/>
              <a:gd name="connsiteX3" fmla="*/ 7600430 w 12192000"/>
              <a:gd name="connsiteY3" fmla="*/ 2793535 h 6858000"/>
              <a:gd name="connsiteX4" fmla="*/ 7849650 w 12192000"/>
              <a:gd name="connsiteY4" fmla="*/ 2793535 h 6858000"/>
              <a:gd name="connsiteX5" fmla="*/ 7849650 w 12192000"/>
              <a:gd name="connsiteY5" fmla="*/ 3850420 h 6858000"/>
              <a:gd name="connsiteX6" fmla="*/ 8250799 w 12192000"/>
              <a:gd name="connsiteY6" fmla="*/ 3850420 h 6858000"/>
              <a:gd name="connsiteX7" fmla="*/ 8250799 w 12192000"/>
              <a:gd name="connsiteY7" fmla="*/ 4065317 h 6858000"/>
              <a:gd name="connsiteX8" fmla="*/ 7600430 w 12192000"/>
              <a:gd name="connsiteY8" fmla="*/ 4065317 h 6858000"/>
              <a:gd name="connsiteX9" fmla="*/ 7600430 w 12192000"/>
              <a:gd name="connsiteY9" fmla="*/ 2793535 h 6858000"/>
              <a:gd name="connsiteX10" fmla="*/ 6906928 w 12192000"/>
              <a:gd name="connsiteY10" fmla="*/ 2793535 h 6858000"/>
              <a:gd name="connsiteX11" fmla="*/ 7156192 w 12192000"/>
              <a:gd name="connsiteY11" fmla="*/ 2793535 h 6858000"/>
              <a:gd name="connsiteX12" fmla="*/ 7156192 w 12192000"/>
              <a:gd name="connsiteY12" fmla="*/ 3850420 h 6858000"/>
              <a:gd name="connsiteX13" fmla="*/ 7547957 w 12192000"/>
              <a:gd name="connsiteY13" fmla="*/ 3850420 h 6858000"/>
              <a:gd name="connsiteX14" fmla="*/ 7547957 w 12192000"/>
              <a:gd name="connsiteY14" fmla="*/ 4065317 h 6858000"/>
              <a:gd name="connsiteX15" fmla="*/ 6906928 w 12192000"/>
              <a:gd name="connsiteY15" fmla="*/ 4065317 h 6858000"/>
              <a:gd name="connsiteX16" fmla="*/ 6906928 w 12192000"/>
              <a:gd name="connsiteY16" fmla="*/ 2793535 h 6858000"/>
              <a:gd name="connsiteX17" fmla="*/ 6148442 w 12192000"/>
              <a:gd name="connsiteY17" fmla="*/ 2793535 h 6858000"/>
              <a:gd name="connsiteX18" fmla="*/ 6849162 w 12192000"/>
              <a:gd name="connsiteY18" fmla="*/ 2793535 h 6858000"/>
              <a:gd name="connsiteX19" fmla="*/ 6849162 w 12192000"/>
              <a:gd name="connsiteY19" fmla="*/ 3008432 h 6858000"/>
              <a:gd name="connsiteX20" fmla="*/ 6397640 w 12192000"/>
              <a:gd name="connsiteY20" fmla="*/ 3008432 h 6858000"/>
              <a:gd name="connsiteX21" fmla="*/ 6397640 w 12192000"/>
              <a:gd name="connsiteY21" fmla="*/ 3300817 h 6858000"/>
              <a:gd name="connsiteX22" fmla="*/ 6728249 w 12192000"/>
              <a:gd name="connsiteY22" fmla="*/ 3300817 h 6858000"/>
              <a:gd name="connsiteX23" fmla="*/ 6728249 w 12192000"/>
              <a:gd name="connsiteY23" fmla="*/ 3515714 h 6858000"/>
              <a:gd name="connsiteX24" fmla="*/ 6397640 w 12192000"/>
              <a:gd name="connsiteY24" fmla="*/ 3515714 h 6858000"/>
              <a:gd name="connsiteX25" fmla="*/ 6397640 w 12192000"/>
              <a:gd name="connsiteY25" fmla="*/ 3850420 h 6858000"/>
              <a:gd name="connsiteX26" fmla="*/ 6849162 w 12192000"/>
              <a:gd name="connsiteY26" fmla="*/ 3850420 h 6858000"/>
              <a:gd name="connsiteX27" fmla="*/ 6849162 w 12192000"/>
              <a:gd name="connsiteY27" fmla="*/ 4065317 h 6858000"/>
              <a:gd name="connsiteX28" fmla="*/ 6148442 w 12192000"/>
              <a:gd name="connsiteY28" fmla="*/ 4065317 h 6858000"/>
              <a:gd name="connsiteX29" fmla="*/ 6148442 w 12192000"/>
              <a:gd name="connsiteY29" fmla="*/ 2793535 h 6858000"/>
              <a:gd name="connsiteX30" fmla="*/ 5642762 w 12192000"/>
              <a:gd name="connsiteY30" fmla="*/ 2775931 h 6858000"/>
              <a:gd name="connsiteX31" fmla="*/ 6054498 w 12192000"/>
              <a:gd name="connsiteY31" fmla="*/ 3202180 h 6858000"/>
              <a:gd name="connsiteX32" fmla="*/ 6054498 w 12192000"/>
              <a:gd name="connsiteY32" fmla="*/ 3205684 h 6858000"/>
              <a:gd name="connsiteX33" fmla="*/ 6054498 w 12192000"/>
              <a:gd name="connsiteY33" fmla="*/ 3205705 h 6858000"/>
              <a:gd name="connsiteX34" fmla="*/ 5805301 w 12192000"/>
              <a:gd name="connsiteY34" fmla="*/ 3205705 h 6858000"/>
              <a:gd name="connsiteX35" fmla="*/ 5805301 w 12192000"/>
              <a:gd name="connsiteY35" fmla="*/ 3170498 h 6858000"/>
              <a:gd name="connsiteX36" fmla="*/ 5642762 w 12192000"/>
              <a:gd name="connsiteY36" fmla="*/ 2990808 h 6858000"/>
              <a:gd name="connsiteX37" fmla="*/ 5480203 w 12192000"/>
              <a:gd name="connsiteY37" fmla="*/ 3170498 h 6858000"/>
              <a:gd name="connsiteX38" fmla="*/ 5480203 w 12192000"/>
              <a:gd name="connsiteY38" fmla="*/ 3688312 h 6858000"/>
              <a:gd name="connsiteX39" fmla="*/ 5642762 w 12192000"/>
              <a:gd name="connsiteY39" fmla="*/ 3867959 h 6858000"/>
              <a:gd name="connsiteX40" fmla="*/ 5805301 w 12192000"/>
              <a:gd name="connsiteY40" fmla="*/ 3688312 h 6858000"/>
              <a:gd name="connsiteX41" fmla="*/ 5805301 w 12192000"/>
              <a:gd name="connsiteY41" fmla="*/ 3603818 h 6858000"/>
              <a:gd name="connsiteX42" fmla="*/ 6054498 w 12192000"/>
              <a:gd name="connsiteY42" fmla="*/ 3603818 h 6858000"/>
              <a:gd name="connsiteX43" fmla="*/ 6054498 w 12192000"/>
              <a:gd name="connsiteY43" fmla="*/ 3656587 h 6858000"/>
              <a:gd name="connsiteX44" fmla="*/ 5642762 w 12192000"/>
              <a:gd name="connsiteY44" fmla="*/ 4082857 h 6858000"/>
              <a:gd name="connsiteX45" fmla="*/ 5230984 w 12192000"/>
              <a:gd name="connsiteY45" fmla="*/ 3656587 h 6858000"/>
              <a:gd name="connsiteX46" fmla="*/ 5230984 w 12192000"/>
              <a:gd name="connsiteY46" fmla="*/ 3202180 h 6858000"/>
              <a:gd name="connsiteX47" fmla="*/ 5642762 w 12192000"/>
              <a:gd name="connsiteY47" fmla="*/ 2775931 h 6858000"/>
              <a:gd name="connsiteX48" fmla="*/ 5073410 w 12192000"/>
              <a:gd name="connsiteY48" fmla="*/ 2649137 h 6858000"/>
              <a:gd name="connsiteX49" fmla="*/ 5073410 w 12192000"/>
              <a:gd name="connsiteY49" fmla="*/ 4208866 h 6858000"/>
              <a:gd name="connsiteX50" fmla="*/ 8416637 w 12192000"/>
              <a:gd name="connsiteY50" fmla="*/ 4208866 h 6858000"/>
              <a:gd name="connsiteX51" fmla="*/ 8416637 w 12192000"/>
              <a:gd name="connsiteY51" fmla="*/ 2649137 h 6858000"/>
              <a:gd name="connsiteX52" fmla="*/ 5073410 w 12192000"/>
              <a:gd name="connsiteY52" fmla="*/ 2649137 h 6858000"/>
              <a:gd name="connsiteX53" fmla="*/ 0 w 12192000"/>
              <a:gd name="connsiteY53" fmla="*/ 0 h 6858000"/>
              <a:gd name="connsiteX54" fmla="*/ 12192000 w 12192000"/>
              <a:gd name="connsiteY54" fmla="*/ 0 h 6858000"/>
              <a:gd name="connsiteX55" fmla="*/ 12192000 w 12192000"/>
              <a:gd name="connsiteY55" fmla="*/ 6858000 h 6858000"/>
              <a:gd name="connsiteX56" fmla="*/ 0 w 12192000"/>
              <a:gd name="connsiteY56" fmla="*/ 6858000 h 6858000"/>
              <a:gd name="connsiteX57" fmla="*/ 0 w 12192000"/>
              <a:gd name="connsiteY5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5073410 w 12192000"/>
              <a:gd name="connsiteY45" fmla="*/ 2649137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8416637 w 12192000"/>
              <a:gd name="connsiteY48" fmla="*/ 2649137 h 6858000"/>
              <a:gd name="connsiteX49" fmla="*/ 5073410 w 12192000"/>
              <a:gd name="connsiteY49" fmla="*/ 2649137 h 6858000"/>
              <a:gd name="connsiteX50" fmla="*/ 0 w 12192000"/>
              <a:gd name="connsiteY50" fmla="*/ 0 h 6858000"/>
              <a:gd name="connsiteX51" fmla="*/ 12192000 w 12192000"/>
              <a:gd name="connsiteY51" fmla="*/ 0 h 6858000"/>
              <a:gd name="connsiteX52" fmla="*/ 12192000 w 12192000"/>
              <a:gd name="connsiteY52" fmla="*/ 6858000 h 6858000"/>
              <a:gd name="connsiteX53" fmla="*/ 0 w 12192000"/>
              <a:gd name="connsiteY53" fmla="*/ 6858000 h 6858000"/>
              <a:gd name="connsiteX54" fmla="*/ 0 w 12192000"/>
              <a:gd name="connsiteY5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8416637 w 12192000"/>
              <a:gd name="connsiteY45" fmla="*/ 2649137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8416637 w 12192000"/>
              <a:gd name="connsiteY48" fmla="*/ 2649137 h 6858000"/>
              <a:gd name="connsiteX49" fmla="*/ 0 w 12192000"/>
              <a:gd name="connsiteY49" fmla="*/ 0 h 6858000"/>
              <a:gd name="connsiteX50" fmla="*/ 12192000 w 12192000"/>
              <a:gd name="connsiteY50" fmla="*/ 0 h 6858000"/>
              <a:gd name="connsiteX51" fmla="*/ 12192000 w 12192000"/>
              <a:gd name="connsiteY51" fmla="*/ 6858000 h 6858000"/>
              <a:gd name="connsiteX52" fmla="*/ 0 w 12192000"/>
              <a:gd name="connsiteY52" fmla="*/ 6858000 h 6858000"/>
              <a:gd name="connsiteX53" fmla="*/ 0 w 12192000"/>
              <a:gd name="connsiteY5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8416637 w 12192000"/>
              <a:gd name="connsiteY45" fmla="*/ 4208866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  <a:gd name="connsiteX52" fmla="*/ 0 w 12192000"/>
              <a:gd name="connsiteY5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0 w 12192000"/>
              <a:gd name="connsiteY45" fmla="*/ 0 h 6858000"/>
              <a:gd name="connsiteX46" fmla="*/ 12192000 w 12192000"/>
              <a:gd name="connsiteY46" fmla="*/ 0 h 6858000"/>
              <a:gd name="connsiteX47" fmla="*/ 12192000 w 12192000"/>
              <a:gd name="connsiteY47" fmla="*/ 6858000 h 6858000"/>
              <a:gd name="connsiteX48" fmla="*/ 0 w 12192000"/>
              <a:gd name="connsiteY48" fmla="*/ 6858000 h 6858000"/>
              <a:gd name="connsiteX49" fmla="*/ 0 w 12192000"/>
              <a:gd name="connsiteY4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642762 w 12192000"/>
              <a:gd name="connsiteY35" fmla="*/ 3867959 h 6858000"/>
              <a:gd name="connsiteX36" fmla="*/ 5805301 w 12192000"/>
              <a:gd name="connsiteY36" fmla="*/ 3688312 h 6858000"/>
              <a:gd name="connsiteX37" fmla="*/ 5805301 w 12192000"/>
              <a:gd name="connsiteY37" fmla="*/ 3603818 h 6858000"/>
              <a:gd name="connsiteX38" fmla="*/ 6054498 w 12192000"/>
              <a:gd name="connsiteY38" fmla="*/ 3603818 h 6858000"/>
              <a:gd name="connsiteX39" fmla="*/ 6054498 w 12192000"/>
              <a:gd name="connsiteY39" fmla="*/ 3656587 h 6858000"/>
              <a:gd name="connsiteX40" fmla="*/ 5642762 w 12192000"/>
              <a:gd name="connsiteY40" fmla="*/ 4082857 h 6858000"/>
              <a:gd name="connsiteX41" fmla="*/ 5230984 w 12192000"/>
              <a:gd name="connsiteY41" fmla="*/ 3656587 h 6858000"/>
              <a:gd name="connsiteX42" fmla="*/ 5230984 w 12192000"/>
              <a:gd name="connsiteY42" fmla="*/ 3202180 h 6858000"/>
              <a:gd name="connsiteX43" fmla="*/ 5642762 w 12192000"/>
              <a:gd name="connsiteY43" fmla="*/ 2775931 h 6858000"/>
              <a:gd name="connsiteX44" fmla="*/ 0 w 12192000"/>
              <a:gd name="connsiteY44" fmla="*/ 0 h 6858000"/>
              <a:gd name="connsiteX45" fmla="*/ 12192000 w 12192000"/>
              <a:gd name="connsiteY45" fmla="*/ 0 h 6858000"/>
              <a:gd name="connsiteX46" fmla="*/ 12192000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642762 w 12192000"/>
              <a:gd name="connsiteY34" fmla="*/ 3867959 h 6858000"/>
              <a:gd name="connsiteX35" fmla="*/ 5805301 w 12192000"/>
              <a:gd name="connsiteY35" fmla="*/ 3688312 h 6858000"/>
              <a:gd name="connsiteX36" fmla="*/ 5805301 w 12192000"/>
              <a:gd name="connsiteY36" fmla="*/ 3603818 h 6858000"/>
              <a:gd name="connsiteX37" fmla="*/ 6054498 w 12192000"/>
              <a:gd name="connsiteY37" fmla="*/ 3603818 h 6858000"/>
              <a:gd name="connsiteX38" fmla="*/ 6054498 w 12192000"/>
              <a:gd name="connsiteY38" fmla="*/ 3656587 h 6858000"/>
              <a:gd name="connsiteX39" fmla="*/ 5642762 w 12192000"/>
              <a:gd name="connsiteY39" fmla="*/ 4082857 h 6858000"/>
              <a:gd name="connsiteX40" fmla="*/ 5230984 w 12192000"/>
              <a:gd name="connsiteY40" fmla="*/ 3656587 h 6858000"/>
              <a:gd name="connsiteX41" fmla="*/ 5230984 w 12192000"/>
              <a:gd name="connsiteY41" fmla="*/ 3202180 h 6858000"/>
              <a:gd name="connsiteX42" fmla="*/ 5642762 w 12192000"/>
              <a:gd name="connsiteY42" fmla="*/ 2775931 h 6858000"/>
              <a:gd name="connsiteX43" fmla="*/ 0 w 12192000"/>
              <a:gd name="connsiteY43" fmla="*/ 0 h 6858000"/>
              <a:gd name="connsiteX44" fmla="*/ 12192000 w 12192000"/>
              <a:gd name="connsiteY44" fmla="*/ 0 h 6858000"/>
              <a:gd name="connsiteX45" fmla="*/ 12192000 w 12192000"/>
              <a:gd name="connsiteY45" fmla="*/ 6858000 h 6858000"/>
              <a:gd name="connsiteX46" fmla="*/ 0 w 12192000"/>
              <a:gd name="connsiteY46" fmla="*/ 6858000 h 6858000"/>
              <a:gd name="connsiteX47" fmla="*/ 0 w 12192000"/>
              <a:gd name="connsiteY4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642762 w 12192000"/>
              <a:gd name="connsiteY32" fmla="*/ 2990808 h 6858000"/>
              <a:gd name="connsiteX33" fmla="*/ 5642762 w 12192000"/>
              <a:gd name="connsiteY33" fmla="*/ 3867959 h 6858000"/>
              <a:gd name="connsiteX34" fmla="*/ 5805301 w 12192000"/>
              <a:gd name="connsiteY34" fmla="*/ 3688312 h 6858000"/>
              <a:gd name="connsiteX35" fmla="*/ 5805301 w 12192000"/>
              <a:gd name="connsiteY35" fmla="*/ 3603818 h 6858000"/>
              <a:gd name="connsiteX36" fmla="*/ 6054498 w 12192000"/>
              <a:gd name="connsiteY36" fmla="*/ 3603818 h 6858000"/>
              <a:gd name="connsiteX37" fmla="*/ 6054498 w 12192000"/>
              <a:gd name="connsiteY37" fmla="*/ 3656587 h 6858000"/>
              <a:gd name="connsiteX38" fmla="*/ 5642762 w 12192000"/>
              <a:gd name="connsiteY38" fmla="*/ 4082857 h 6858000"/>
              <a:gd name="connsiteX39" fmla="*/ 5230984 w 12192000"/>
              <a:gd name="connsiteY39" fmla="*/ 3656587 h 6858000"/>
              <a:gd name="connsiteX40" fmla="*/ 5230984 w 12192000"/>
              <a:gd name="connsiteY40" fmla="*/ 3202180 h 6858000"/>
              <a:gd name="connsiteX41" fmla="*/ 5642762 w 12192000"/>
              <a:gd name="connsiteY41" fmla="*/ 2775931 h 6858000"/>
              <a:gd name="connsiteX42" fmla="*/ 0 w 12192000"/>
              <a:gd name="connsiteY42" fmla="*/ 0 h 6858000"/>
              <a:gd name="connsiteX43" fmla="*/ 12192000 w 12192000"/>
              <a:gd name="connsiteY43" fmla="*/ 0 h 6858000"/>
              <a:gd name="connsiteX44" fmla="*/ 12192000 w 12192000"/>
              <a:gd name="connsiteY44" fmla="*/ 6858000 h 6858000"/>
              <a:gd name="connsiteX45" fmla="*/ 0 w 12192000"/>
              <a:gd name="connsiteY45" fmla="*/ 6858000 h 6858000"/>
              <a:gd name="connsiteX46" fmla="*/ 0 w 12192000"/>
              <a:gd name="connsiteY4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642762 w 12192000"/>
              <a:gd name="connsiteY32" fmla="*/ 3867959 h 6858000"/>
              <a:gd name="connsiteX33" fmla="*/ 5805301 w 12192000"/>
              <a:gd name="connsiteY33" fmla="*/ 3688312 h 6858000"/>
              <a:gd name="connsiteX34" fmla="*/ 5805301 w 12192000"/>
              <a:gd name="connsiteY34" fmla="*/ 3603818 h 6858000"/>
              <a:gd name="connsiteX35" fmla="*/ 6054498 w 12192000"/>
              <a:gd name="connsiteY35" fmla="*/ 3603818 h 6858000"/>
              <a:gd name="connsiteX36" fmla="*/ 6054498 w 12192000"/>
              <a:gd name="connsiteY36" fmla="*/ 3656587 h 6858000"/>
              <a:gd name="connsiteX37" fmla="*/ 5642762 w 12192000"/>
              <a:gd name="connsiteY37" fmla="*/ 4082857 h 6858000"/>
              <a:gd name="connsiteX38" fmla="*/ 5230984 w 12192000"/>
              <a:gd name="connsiteY38" fmla="*/ 3656587 h 6858000"/>
              <a:gd name="connsiteX39" fmla="*/ 5230984 w 12192000"/>
              <a:gd name="connsiteY39" fmla="*/ 3202180 h 6858000"/>
              <a:gd name="connsiteX40" fmla="*/ 5642762 w 12192000"/>
              <a:gd name="connsiteY40" fmla="*/ 2775931 h 6858000"/>
              <a:gd name="connsiteX41" fmla="*/ 0 w 12192000"/>
              <a:gd name="connsiteY41" fmla="*/ 0 h 6858000"/>
              <a:gd name="connsiteX42" fmla="*/ 12192000 w 12192000"/>
              <a:gd name="connsiteY42" fmla="*/ 0 h 6858000"/>
              <a:gd name="connsiteX43" fmla="*/ 12192000 w 12192000"/>
              <a:gd name="connsiteY43" fmla="*/ 6858000 h 6858000"/>
              <a:gd name="connsiteX44" fmla="*/ 0 w 12192000"/>
              <a:gd name="connsiteY44" fmla="*/ 6858000 h 6858000"/>
              <a:gd name="connsiteX45" fmla="*/ 0 w 12192000"/>
              <a:gd name="connsiteY4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642762 w 12192000"/>
              <a:gd name="connsiteY31" fmla="*/ 3867959 h 6858000"/>
              <a:gd name="connsiteX32" fmla="*/ 5805301 w 12192000"/>
              <a:gd name="connsiteY32" fmla="*/ 3688312 h 6858000"/>
              <a:gd name="connsiteX33" fmla="*/ 5805301 w 12192000"/>
              <a:gd name="connsiteY33" fmla="*/ 3603818 h 6858000"/>
              <a:gd name="connsiteX34" fmla="*/ 6054498 w 12192000"/>
              <a:gd name="connsiteY34" fmla="*/ 3603818 h 6858000"/>
              <a:gd name="connsiteX35" fmla="*/ 6054498 w 12192000"/>
              <a:gd name="connsiteY35" fmla="*/ 3656587 h 6858000"/>
              <a:gd name="connsiteX36" fmla="*/ 5642762 w 12192000"/>
              <a:gd name="connsiteY36" fmla="*/ 4082857 h 6858000"/>
              <a:gd name="connsiteX37" fmla="*/ 5230984 w 12192000"/>
              <a:gd name="connsiteY37" fmla="*/ 3656587 h 6858000"/>
              <a:gd name="connsiteX38" fmla="*/ 5230984 w 12192000"/>
              <a:gd name="connsiteY38" fmla="*/ 3202180 h 6858000"/>
              <a:gd name="connsiteX39" fmla="*/ 5642762 w 12192000"/>
              <a:gd name="connsiteY39" fmla="*/ 2775931 h 6858000"/>
              <a:gd name="connsiteX40" fmla="*/ 0 w 12192000"/>
              <a:gd name="connsiteY40" fmla="*/ 0 h 6858000"/>
              <a:gd name="connsiteX41" fmla="*/ 12192000 w 12192000"/>
              <a:gd name="connsiteY41" fmla="*/ 0 h 6858000"/>
              <a:gd name="connsiteX42" fmla="*/ 12192000 w 12192000"/>
              <a:gd name="connsiteY42" fmla="*/ 6858000 h 6858000"/>
              <a:gd name="connsiteX43" fmla="*/ 0 w 12192000"/>
              <a:gd name="connsiteY43" fmla="*/ 6858000 h 6858000"/>
              <a:gd name="connsiteX44" fmla="*/ 0 w 12192000"/>
              <a:gd name="connsiteY4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5642762 w 12192000"/>
              <a:gd name="connsiteY30" fmla="*/ 3867959 h 6858000"/>
              <a:gd name="connsiteX31" fmla="*/ 5805301 w 12192000"/>
              <a:gd name="connsiteY31" fmla="*/ 3688312 h 6858000"/>
              <a:gd name="connsiteX32" fmla="*/ 5805301 w 12192000"/>
              <a:gd name="connsiteY32" fmla="*/ 3603818 h 6858000"/>
              <a:gd name="connsiteX33" fmla="*/ 6054498 w 12192000"/>
              <a:gd name="connsiteY33" fmla="*/ 3603818 h 6858000"/>
              <a:gd name="connsiteX34" fmla="*/ 6054498 w 12192000"/>
              <a:gd name="connsiteY34" fmla="*/ 3656587 h 6858000"/>
              <a:gd name="connsiteX35" fmla="*/ 5642762 w 12192000"/>
              <a:gd name="connsiteY35" fmla="*/ 4082857 h 6858000"/>
              <a:gd name="connsiteX36" fmla="*/ 5230984 w 12192000"/>
              <a:gd name="connsiteY36" fmla="*/ 3656587 h 6858000"/>
              <a:gd name="connsiteX37" fmla="*/ 5230984 w 12192000"/>
              <a:gd name="connsiteY37" fmla="*/ 3202180 h 6858000"/>
              <a:gd name="connsiteX38" fmla="*/ 5642762 w 12192000"/>
              <a:gd name="connsiteY38" fmla="*/ 2775931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  <a:gd name="connsiteX43" fmla="*/ 0 w 12192000"/>
              <a:gd name="connsiteY4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202180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5642762 w 12192000"/>
              <a:gd name="connsiteY30" fmla="*/ 3867959 h 6858000"/>
              <a:gd name="connsiteX31" fmla="*/ 5805301 w 12192000"/>
              <a:gd name="connsiteY31" fmla="*/ 3688312 h 6858000"/>
              <a:gd name="connsiteX32" fmla="*/ 5805301 w 12192000"/>
              <a:gd name="connsiteY32" fmla="*/ 3603818 h 6858000"/>
              <a:gd name="connsiteX33" fmla="*/ 6054498 w 12192000"/>
              <a:gd name="connsiteY33" fmla="*/ 3603818 h 6858000"/>
              <a:gd name="connsiteX34" fmla="*/ 6054498 w 12192000"/>
              <a:gd name="connsiteY34" fmla="*/ 3656587 h 6858000"/>
              <a:gd name="connsiteX35" fmla="*/ 5642762 w 12192000"/>
              <a:gd name="connsiteY35" fmla="*/ 4082857 h 6858000"/>
              <a:gd name="connsiteX36" fmla="*/ 5230984 w 12192000"/>
              <a:gd name="connsiteY36" fmla="*/ 3656587 h 6858000"/>
              <a:gd name="connsiteX37" fmla="*/ 5230984 w 12192000"/>
              <a:gd name="connsiteY37" fmla="*/ 3202180 h 6858000"/>
              <a:gd name="connsiteX38" fmla="*/ 0 w 12192000"/>
              <a:gd name="connsiteY38" fmla="*/ 0 h 6858000"/>
              <a:gd name="connsiteX39" fmla="*/ 12192000 w 12192000"/>
              <a:gd name="connsiteY39" fmla="*/ 0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  <a:gd name="connsiteX42" fmla="*/ 0 w 12192000"/>
              <a:gd name="connsiteY4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202180 h 6858000"/>
              <a:gd name="connsiteX28" fmla="*/ 6054498 w 12192000"/>
              <a:gd name="connsiteY28" fmla="*/ 3202180 h 6858000"/>
              <a:gd name="connsiteX29" fmla="*/ 5642762 w 12192000"/>
              <a:gd name="connsiteY29" fmla="*/ 3867959 h 6858000"/>
              <a:gd name="connsiteX30" fmla="*/ 5805301 w 12192000"/>
              <a:gd name="connsiteY30" fmla="*/ 3688312 h 6858000"/>
              <a:gd name="connsiteX31" fmla="*/ 5805301 w 12192000"/>
              <a:gd name="connsiteY31" fmla="*/ 3603818 h 6858000"/>
              <a:gd name="connsiteX32" fmla="*/ 6054498 w 12192000"/>
              <a:gd name="connsiteY32" fmla="*/ 3603818 h 6858000"/>
              <a:gd name="connsiteX33" fmla="*/ 6054498 w 12192000"/>
              <a:gd name="connsiteY33" fmla="*/ 3656587 h 6858000"/>
              <a:gd name="connsiteX34" fmla="*/ 5642762 w 12192000"/>
              <a:gd name="connsiteY34" fmla="*/ 4082857 h 6858000"/>
              <a:gd name="connsiteX35" fmla="*/ 5230984 w 12192000"/>
              <a:gd name="connsiteY35" fmla="*/ 3656587 h 6858000"/>
              <a:gd name="connsiteX36" fmla="*/ 5230984 w 12192000"/>
              <a:gd name="connsiteY36" fmla="*/ 3202180 h 6858000"/>
              <a:gd name="connsiteX37" fmla="*/ 0 w 12192000"/>
              <a:gd name="connsiteY37" fmla="*/ 0 h 6858000"/>
              <a:gd name="connsiteX38" fmla="*/ 12192000 w 12192000"/>
              <a:gd name="connsiteY38" fmla="*/ 0 h 6858000"/>
              <a:gd name="connsiteX39" fmla="*/ 12192000 w 12192000"/>
              <a:gd name="connsiteY39" fmla="*/ 6858000 h 6858000"/>
              <a:gd name="connsiteX40" fmla="*/ 0 w 12192000"/>
              <a:gd name="connsiteY40" fmla="*/ 6858000 h 6858000"/>
              <a:gd name="connsiteX41" fmla="*/ 0 w 12192000"/>
              <a:gd name="connsiteY4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656587 h 6858000"/>
              <a:gd name="connsiteX28" fmla="*/ 6054498 w 12192000"/>
              <a:gd name="connsiteY28" fmla="*/ 3202180 h 6858000"/>
              <a:gd name="connsiteX29" fmla="*/ 5642762 w 12192000"/>
              <a:gd name="connsiteY29" fmla="*/ 3867959 h 6858000"/>
              <a:gd name="connsiteX30" fmla="*/ 5805301 w 12192000"/>
              <a:gd name="connsiteY30" fmla="*/ 3688312 h 6858000"/>
              <a:gd name="connsiteX31" fmla="*/ 5805301 w 12192000"/>
              <a:gd name="connsiteY31" fmla="*/ 3603818 h 6858000"/>
              <a:gd name="connsiteX32" fmla="*/ 6054498 w 12192000"/>
              <a:gd name="connsiteY32" fmla="*/ 3603818 h 6858000"/>
              <a:gd name="connsiteX33" fmla="*/ 6054498 w 12192000"/>
              <a:gd name="connsiteY33" fmla="*/ 3656587 h 6858000"/>
              <a:gd name="connsiteX34" fmla="*/ 5642762 w 12192000"/>
              <a:gd name="connsiteY34" fmla="*/ 4082857 h 6858000"/>
              <a:gd name="connsiteX35" fmla="*/ 5230984 w 12192000"/>
              <a:gd name="connsiteY35" fmla="*/ 3656587 h 6858000"/>
              <a:gd name="connsiteX36" fmla="*/ 0 w 12192000"/>
              <a:gd name="connsiteY36" fmla="*/ 0 h 6858000"/>
              <a:gd name="connsiteX37" fmla="*/ 12192000 w 12192000"/>
              <a:gd name="connsiteY37" fmla="*/ 0 h 6858000"/>
              <a:gd name="connsiteX38" fmla="*/ 12192000 w 12192000"/>
              <a:gd name="connsiteY38" fmla="*/ 6858000 h 6858000"/>
              <a:gd name="connsiteX39" fmla="*/ 0 w 12192000"/>
              <a:gd name="connsiteY39" fmla="*/ 6858000 h 6858000"/>
              <a:gd name="connsiteX40" fmla="*/ 0 w 12192000"/>
              <a:gd name="connsiteY40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65658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5642762 w 12192000"/>
              <a:gd name="connsiteY33" fmla="*/ 4082857 h 6858000"/>
              <a:gd name="connsiteX34" fmla="*/ 5230984 w 12192000"/>
              <a:gd name="connsiteY34" fmla="*/ 3656587 h 6858000"/>
              <a:gd name="connsiteX35" fmla="*/ 0 w 12192000"/>
              <a:gd name="connsiteY35" fmla="*/ 0 h 6858000"/>
              <a:gd name="connsiteX36" fmla="*/ 12192000 w 12192000"/>
              <a:gd name="connsiteY36" fmla="*/ 0 h 6858000"/>
              <a:gd name="connsiteX37" fmla="*/ 12192000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408285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5642762 w 12192000"/>
              <a:gd name="connsiteY33" fmla="*/ 4082857 h 6858000"/>
              <a:gd name="connsiteX34" fmla="*/ 0 w 12192000"/>
              <a:gd name="connsiteY34" fmla="*/ 0 h 6858000"/>
              <a:gd name="connsiteX35" fmla="*/ 12192000 w 12192000"/>
              <a:gd name="connsiteY35" fmla="*/ 0 h 6858000"/>
              <a:gd name="connsiteX36" fmla="*/ 12192000 w 12192000"/>
              <a:gd name="connsiteY36" fmla="*/ 6858000 h 6858000"/>
              <a:gd name="connsiteX37" fmla="*/ 0 w 12192000"/>
              <a:gd name="connsiteY37" fmla="*/ 6858000 h 6858000"/>
              <a:gd name="connsiteX38" fmla="*/ 0 w 12192000"/>
              <a:gd name="connsiteY3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0 w 12192000"/>
              <a:gd name="connsiteY33" fmla="*/ 0 h 6858000"/>
              <a:gd name="connsiteX34" fmla="*/ 12192000 w 12192000"/>
              <a:gd name="connsiteY34" fmla="*/ 0 h 6858000"/>
              <a:gd name="connsiteX35" fmla="*/ 12192000 w 12192000"/>
              <a:gd name="connsiteY35" fmla="*/ 6858000 h 6858000"/>
              <a:gd name="connsiteX36" fmla="*/ 0 w 12192000"/>
              <a:gd name="connsiteY36" fmla="*/ 6858000 h 6858000"/>
              <a:gd name="connsiteX37" fmla="*/ 0 w 12192000"/>
              <a:gd name="connsiteY3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805301 w 12192000"/>
              <a:gd name="connsiteY28" fmla="*/ 3688312 h 6858000"/>
              <a:gd name="connsiteX29" fmla="*/ 5805301 w 12192000"/>
              <a:gd name="connsiteY29" fmla="*/ 3603818 h 6858000"/>
              <a:gd name="connsiteX30" fmla="*/ 6054498 w 12192000"/>
              <a:gd name="connsiteY30" fmla="*/ 3603818 h 6858000"/>
              <a:gd name="connsiteX31" fmla="*/ 6054498 w 12192000"/>
              <a:gd name="connsiteY31" fmla="*/ 3656587 h 6858000"/>
              <a:gd name="connsiteX32" fmla="*/ 0 w 12192000"/>
              <a:gd name="connsiteY32" fmla="*/ 0 h 6858000"/>
              <a:gd name="connsiteX33" fmla="*/ 12192000 w 12192000"/>
              <a:gd name="connsiteY33" fmla="*/ 0 h 6858000"/>
              <a:gd name="connsiteX34" fmla="*/ 12192000 w 12192000"/>
              <a:gd name="connsiteY34" fmla="*/ 6858000 h 6858000"/>
              <a:gd name="connsiteX35" fmla="*/ 0 w 12192000"/>
              <a:gd name="connsiteY35" fmla="*/ 6858000 h 6858000"/>
              <a:gd name="connsiteX36" fmla="*/ 0 w 12192000"/>
              <a:gd name="connsiteY3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805301 w 12192000"/>
              <a:gd name="connsiteY28" fmla="*/ 3688312 h 6858000"/>
              <a:gd name="connsiteX29" fmla="*/ 6054498 w 12192000"/>
              <a:gd name="connsiteY29" fmla="*/ 3603818 h 6858000"/>
              <a:gd name="connsiteX30" fmla="*/ 6054498 w 12192000"/>
              <a:gd name="connsiteY30" fmla="*/ 3656587 h 6858000"/>
              <a:gd name="connsiteX31" fmla="*/ 0 w 12192000"/>
              <a:gd name="connsiteY31" fmla="*/ 0 h 6858000"/>
              <a:gd name="connsiteX32" fmla="*/ 12192000 w 12192000"/>
              <a:gd name="connsiteY32" fmla="*/ 0 h 6858000"/>
              <a:gd name="connsiteX33" fmla="*/ 12192000 w 12192000"/>
              <a:gd name="connsiteY33" fmla="*/ 6858000 h 6858000"/>
              <a:gd name="connsiteX34" fmla="*/ 0 w 12192000"/>
              <a:gd name="connsiteY34" fmla="*/ 6858000 h 6858000"/>
              <a:gd name="connsiteX35" fmla="*/ 0 w 12192000"/>
              <a:gd name="connsiteY3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6054498 w 12192000"/>
              <a:gd name="connsiteY28" fmla="*/ 3603818 h 6858000"/>
              <a:gd name="connsiteX29" fmla="*/ 6054498 w 12192000"/>
              <a:gd name="connsiteY29" fmla="*/ 3656587 h 6858000"/>
              <a:gd name="connsiteX30" fmla="*/ 0 w 12192000"/>
              <a:gd name="connsiteY30" fmla="*/ 0 h 6858000"/>
              <a:gd name="connsiteX31" fmla="*/ 12192000 w 12192000"/>
              <a:gd name="connsiteY31" fmla="*/ 0 h 6858000"/>
              <a:gd name="connsiteX32" fmla="*/ 12192000 w 12192000"/>
              <a:gd name="connsiteY32" fmla="*/ 6858000 h 6858000"/>
              <a:gd name="connsiteX33" fmla="*/ 0 w 12192000"/>
              <a:gd name="connsiteY33" fmla="*/ 6858000 h 6858000"/>
              <a:gd name="connsiteX34" fmla="*/ 0 w 12192000"/>
              <a:gd name="connsiteY3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0 w 12192000"/>
              <a:gd name="connsiteY27" fmla="*/ 0 h 6858000"/>
              <a:gd name="connsiteX28" fmla="*/ 12192000 w 12192000"/>
              <a:gd name="connsiteY28" fmla="*/ 0 h 6858000"/>
              <a:gd name="connsiteX29" fmla="*/ 12192000 w 12192000"/>
              <a:gd name="connsiteY29" fmla="*/ 6858000 h 6858000"/>
              <a:gd name="connsiteX30" fmla="*/ 0 w 12192000"/>
              <a:gd name="connsiteY30" fmla="*/ 6858000 h 6858000"/>
              <a:gd name="connsiteX31" fmla="*/ 0 w 12192000"/>
              <a:gd name="connsiteY3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0 w 12192000"/>
              <a:gd name="connsiteY26" fmla="*/ 0 h 6858000"/>
              <a:gd name="connsiteX27" fmla="*/ 12192000 w 12192000"/>
              <a:gd name="connsiteY27" fmla="*/ 0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3008432 h 6858000"/>
              <a:gd name="connsiteX16" fmla="*/ 6397640 w 12192000"/>
              <a:gd name="connsiteY16" fmla="*/ 3008432 h 6858000"/>
              <a:gd name="connsiteX17" fmla="*/ 6397640 w 12192000"/>
              <a:gd name="connsiteY17" fmla="*/ 3300817 h 6858000"/>
              <a:gd name="connsiteX18" fmla="*/ 6728249 w 12192000"/>
              <a:gd name="connsiteY18" fmla="*/ 3300817 h 6858000"/>
              <a:gd name="connsiteX19" fmla="*/ 6728249 w 12192000"/>
              <a:gd name="connsiteY19" fmla="*/ 3515714 h 6858000"/>
              <a:gd name="connsiteX20" fmla="*/ 6397640 w 12192000"/>
              <a:gd name="connsiteY20" fmla="*/ 3515714 h 6858000"/>
              <a:gd name="connsiteX21" fmla="*/ 6397640 w 12192000"/>
              <a:gd name="connsiteY21" fmla="*/ 3850420 h 6858000"/>
              <a:gd name="connsiteX22" fmla="*/ 6849162 w 12192000"/>
              <a:gd name="connsiteY22" fmla="*/ 3850420 h 6858000"/>
              <a:gd name="connsiteX23" fmla="*/ 6849162 w 12192000"/>
              <a:gd name="connsiteY23" fmla="*/ 4065317 h 6858000"/>
              <a:gd name="connsiteX24" fmla="*/ 6148442 w 12192000"/>
              <a:gd name="connsiteY24" fmla="*/ 4065317 h 6858000"/>
              <a:gd name="connsiteX25" fmla="*/ 0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6858000 h 6858000"/>
              <a:gd name="connsiteX28" fmla="*/ 0 w 12192000"/>
              <a:gd name="connsiteY28" fmla="*/ 6858000 h 6858000"/>
              <a:gd name="connsiteX29" fmla="*/ 0 w 12192000"/>
              <a:gd name="connsiteY2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008432 h 6858000"/>
              <a:gd name="connsiteX16" fmla="*/ 6397640 w 12192000"/>
              <a:gd name="connsiteY16" fmla="*/ 3300817 h 6858000"/>
              <a:gd name="connsiteX17" fmla="*/ 6728249 w 12192000"/>
              <a:gd name="connsiteY17" fmla="*/ 3300817 h 6858000"/>
              <a:gd name="connsiteX18" fmla="*/ 6728249 w 12192000"/>
              <a:gd name="connsiteY18" fmla="*/ 3515714 h 6858000"/>
              <a:gd name="connsiteX19" fmla="*/ 6397640 w 12192000"/>
              <a:gd name="connsiteY19" fmla="*/ 3515714 h 6858000"/>
              <a:gd name="connsiteX20" fmla="*/ 6397640 w 12192000"/>
              <a:gd name="connsiteY20" fmla="*/ 3850420 h 6858000"/>
              <a:gd name="connsiteX21" fmla="*/ 6849162 w 12192000"/>
              <a:gd name="connsiteY21" fmla="*/ 3850420 h 6858000"/>
              <a:gd name="connsiteX22" fmla="*/ 6849162 w 12192000"/>
              <a:gd name="connsiteY22" fmla="*/ 4065317 h 6858000"/>
              <a:gd name="connsiteX23" fmla="*/ 6148442 w 12192000"/>
              <a:gd name="connsiteY23" fmla="*/ 4065317 h 6858000"/>
              <a:gd name="connsiteX24" fmla="*/ 0 w 12192000"/>
              <a:gd name="connsiteY24" fmla="*/ 0 h 6858000"/>
              <a:gd name="connsiteX25" fmla="*/ 12192000 w 12192000"/>
              <a:gd name="connsiteY25" fmla="*/ 0 h 6858000"/>
              <a:gd name="connsiteX26" fmla="*/ 12192000 w 12192000"/>
              <a:gd name="connsiteY26" fmla="*/ 6858000 h 6858000"/>
              <a:gd name="connsiteX27" fmla="*/ 0 w 12192000"/>
              <a:gd name="connsiteY27" fmla="*/ 6858000 h 6858000"/>
              <a:gd name="connsiteX28" fmla="*/ 0 w 12192000"/>
              <a:gd name="connsiteY2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300817 h 6858000"/>
              <a:gd name="connsiteX16" fmla="*/ 6728249 w 12192000"/>
              <a:gd name="connsiteY16" fmla="*/ 3300817 h 6858000"/>
              <a:gd name="connsiteX17" fmla="*/ 6728249 w 12192000"/>
              <a:gd name="connsiteY17" fmla="*/ 3515714 h 6858000"/>
              <a:gd name="connsiteX18" fmla="*/ 6397640 w 12192000"/>
              <a:gd name="connsiteY18" fmla="*/ 3515714 h 6858000"/>
              <a:gd name="connsiteX19" fmla="*/ 6397640 w 12192000"/>
              <a:gd name="connsiteY19" fmla="*/ 3850420 h 6858000"/>
              <a:gd name="connsiteX20" fmla="*/ 6849162 w 12192000"/>
              <a:gd name="connsiteY20" fmla="*/ 3850420 h 6858000"/>
              <a:gd name="connsiteX21" fmla="*/ 6849162 w 12192000"/>
              <a:gd name="connsiteY21" fmla="*/ 4065317 h 6858000"/>
              <a:gd name="connsiteX22" fmla="*/ 6148442 w 12192000"/>
              <a:gd name="connsiteY22" fmla="*/ 4065317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  <a:gd name="connsiteX27" fmla="*/ 0 w 12192000"/>
              <a:gd name="connsiteY2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728249 w 12192000"/>
              <a:gd name="connsiteY15" fmla="*/ 3300817 h 6858000"/>
              <a:gd name="connsiteX16" fmla="*/ 6728249 w 12192000"/>
              <a:gd name="connsiteY16" fmla="*/ 3515714 h 6858000"/>
              <a:gd name="connsiteX17" fmla="*/ 6397640 w 12192000"/>
              <a:gd name="connsiteY17" fmla="*/ 3515714 h 6858000"/>
              <a:gd name="connsiteX18" fmla="*/ 6397640 w 12192000"/>
              <a:gd name="connsiteY18" fmla="*/ 3850420 h 6858000"/>
              <a:gd name="connsiteX19" fmla="*/ 6849162 w 12192000"/>
              <a:gd name="connsiteY19" fmla="*/ 3850420 h 6858000"/>
              <a:gd name="connsiteX20" fmla="*/ 6849162 w 12192000"/>
              <a:gd name="connsiteY20" fmla="*/ 4065317 h 6858000"/>
              <a:gd name="connsiteX21" fmla="*/ 6148442 w 12192000"/>
              <a:gd name="connsiteY21" fmla="*/ 406531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  <a:gd name="connsiteX26" fmla="*/ 0 w 12192000"/>
              <a:gd name="connsiteY2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728249 w 12192000"/>
              <a:gd name="connsiteY15" fmla="*/ 3515714 h 6858000"/>
              <a:gd name="connsiteX16" fmla="*/ 6397640 w 12192000"/>
              <a:gd name="connsiteY16" fmla="*/ 3515714 h 6858000"/>
              <a:gd name="connsiteX17" fmla="*/ 6397640 w 12192000"/>
              <a:gd name="connsiteY17" fmla="*/ 3850420 h 6858000"/>
              <a:gd name="connsiteX18" fmla="*/ 6849162 w 12192000"/>
              <a:gd name="connsiteY18" fmla="*/ 3850420 h 6858000"/>
              <a:gd name="connsiteX19" fmla="*/ 6849162 w 12192000"/>
              <a:gd name="connsiteY19" fmla="*/ 4065317 h 6858000"/>
              <a:gd name="connsiteX20" fmla="*/ 6148442 w 12192000"/>
              <a:gd name="connsiteY20" fmla="*/ 4065317 h 6858000"/>
              <a:gd name="connsiteX21" fmla="*/ 0 w 12192000"/>
              <a:gd name="connsiteY21" fmla="*/ 0 h 6858000"/>
              <a:gd name="connsiteX22" fmla="*/ 12192000 w 12192000"/>
              <a:gd name="connsiteY22" fmla="*/ 0 h 6858000"/>
              <a:gd name="connsiteX23" fmla="*/ 12192000 w 12192000"/>
              <a:gd name="connsiteY23" fmla="*/ 6858000 h 6858000"/>
              <a:gd name="connsiteX24" fmla="*/ 0 w 12192000"/>
              <a:gd name="connsiteY24" fmla="*/ 6858000 h 6858000"/>
              <a:gd name="connsiteX25" fmla="*/ 0 w 12192000"/>
              <a:gd name="connsiteY2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515714 h 6858000"/>
              <a:gd name="connsiteX16" fmla="*/ 6397640 w 12192000"/>
              <a:gd name="connsiteY16" fmla="*/ 3850420 h 6858000"/>
              <a:gd name="connsiteX17" fmla="*/ 6849162 w 12192000"/>
              <a:gd name="connsiteY17" fmla="*/ 3850420 h 6858000"/>
              <a:gd name="connsiteX18" fmla="*/ 6849162 w 12192000"/>
              <a:gd name="connsiteY18" fmla="*/ 4065317 h 6858000"/>
              <a:gd name="connsiteX19" fmla="*/ 6148442 w 12192000"/>
              <a:gd name="connsiteY19" fmla="*/ 4065317 h 6858000"/>
              <a:gd name="connsiteX20" fmla="*/ 0 w 12192000"/>
              <a:gd name="connsiteY20" fmla="*/ 0 h 6858000"/>
              <a:gd name="connsiteX21" fmla="*/ 12192000 w 12192000"/>
              <a:gd name="connsiteY21" fmla="*/ 0 h 6858000"/>
              <a:gd name="connsiteX22" fmla="*/ 12192000 w 12192000"/>
              <a:gd name="connsiteY22" fmla="*/ 6858000 h 6858000"/>
              <a:gd name="connsiteX23" fmla="*/ 0 w 12192000"/>
              <a:gd name="connsiteY23" fmla="*/ 6858000 h 6858000"/>
              <a:gd name="connsiteX24" fmla="*/ 0 w 12192000"/>
              <a:gd name="connsiteY2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850420 h 6858000"/>
              <a:gd name="connsiteX16" fmla="*/ 6849162 w 12192000"/>
              <a:gd name="connsiteY16" fmla="*/ 3850420 h 6858000"/>
              <a:gd name="connsiteX17" fmla="*/ 6849162 w 12192000"/>
              <a:gd name="connsiteY17" fmla="*/ 4065317 h 6858000"/>
              <a:gd name="connsiteX18" fmla="*/ 6148442 w 12192000"/>
              <a:gd name="connsiteY18" fmla="*/ 4065317 h 6858000"/>
              <a:gd name="connsiteX19" fmla="*/ 0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6858000 h 6858000"/>
              <a:gd name="connsiteX22" fmla="*/ 0 w 12192000"/>
              <a:gd name="connsiteY22" fmla="*/ 6858000 h 6858000"/>
              <a:gd name="connsiteX23" fmla="*/ 0 w 12192000"/>
              <a:gd name="connsiteY2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3850420 h 6858000"/>
              <a:gd name="connsiteX16" fmla="*/ 6849162 w 12192000"/>
              <a:gd name="connsiteY16" fmla="*/ 4065317 h 6858000"/>
              <a:gd name="connsiteX17" fmla="*/ 6148442 w 12192000"/>
              <a:gd name="connsiteY17" fmla="*/ 4065317 h 6858000"/>
              <a:gd name="connsiteX18" fmla="*/ 0 w 12192000"/>
              <a:gd name="connsiteY18" fmla="*/ 0 h 6858000"/>
              <a:gd name="connsiteX19" fmla="*/ 12192000 w 12192000"/>
              <a:gd name="connsiteY19" fmla="*/ 0 h 6858000"/>
              <a:gd name="connsiteX20" fmla="*/ 12192000 w 12192000"/>
              <a:gd name="connsiteY20" fmla="*/ 6858000 h 6858000"/>
              <a:gd name="connsiteX21" fmla="*/ 0 w 12192000"/>
              <a:gd name="connsiteY21" fmla="*/ 6858000 h 6858000"/>
              <a:gd name="connsiteX22" fmla="*/ 0 w 12192000"/>
              <a:gd name="connsiteY2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4065317 h 6858000"/>
              <a:gd name="connsiteX16" fmla="*/ 6148442 w 12192000"/>
              <a:gd name="connsiteY16" fmla="*/ 4065317 h 6858000"/>
              <a:gd name="connsiteX17" fmla="*/ 0 w 12192000"/>
              <a:gd name="connsiteY17" fmla="*/ 0 h 6858000"/>
              <a:gd name="connsiteX18" fmla="*/ 12192000 w 12192000"/>
              <a:gd name="connsiteY18" fmla="*/ 0 h 6858000"/>
              <a:gd name="connsiteX19" fmla="*/ 12192000 w 12192000"/>
              <a:gd name="connsiteY19" fmla="*/ 6858000 h 6858000"/>
              <a:gd name="connsiteX20" fmla="*/ 0 w 12192000"/>
              <a:gd name="connsiteY20" fmla="*/ 6858000 h 6858000"/>
              <a:gd name="connsiteX21" fmla="*/ 0 w 12192000"/>
              <a:gd name="connsiteY2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  <a:gd name="connsiteX18" fmla="*/ 0 w 12192000"/>
              <a:gd name="connsiteY1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  <a:gd name="connsiteX17" fmla="*/ 0 w 12192000"/>
              <a:gd name="connsiteY1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156192 w 12192000"/>
              <a:gd name="connsiteY8" fmla="*/ 3850420 h 6858000"/>
              <a:gd name="connsiteX9" fmla="*/ 7547957 w 12192000"/>
              <a:gd name="connsiteY9" fmla="*/ 3850420 h 6858000"/>
              <a:gd name="connsiteX10" fmla="*/ 7547957 w 12192000"/>
              <a:gd name="connsiteY10" fmla="*/ 4065317 h 6858000"/>
              <a:gd name="connsiteX11" fmla="*/ 6906928 w 12192000"/>
              <a:gd name="connsiteY11" fmla="*/ 4065317 h 6858000"/>
              <a:gd name="connsiteX12" fmla="*/ 0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6858000 h 6858000"/>
              <a:gd name="connsiteX15" fmla="*/ 0 w 12192000"/>
              <a:gd name="connsiteY15" fmla="*/ 6858000 h 6858000"/>
              <a:gd name="connsiteX16" fmla="*/ 0 w 12192000"/>
              <a:gd name="connsiteY1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547957 w 12192000"/>
              <a:gd name="connsiteY8" fmla="*/ 3850420 h 6858000"/>
              <a:gd name="connsiteX9" fmla="*/ 7547957 w 12192000"/>
              <a:gd name="connsiteY9" fmla="*/ 4065317 h 6858000"/>
              <a:gd name="connsiteX10" fmla="*/ 6906928 w 12192000"/>
              <a:gd name="connsiteY10" fmla="*/ 4065317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  <a:gd name="connsiteX15" fmla="*/ 0 w 12192000"/>
              <a:gd name="connsiteY1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547957 w 12192000"/>
              <a:gd name="connsiteY8" fmla="*/ 4065317 h 6858000"/>
              <a:gd name="connsiteX9" fmla="*/ 6906928 w 12192000"/>
              <a:gd name="connsiteY9" fmla="*/ 4065317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  <a:gd name="connsiteX11" fmla="*/ 0 w 12192000"/>
              <a:gd name="connsiteY11" fmla="*/ 0 h 6858000"/>
              <a:gd name="connsiteX0" fmla="*/ 7600430 w 12192000"/>
              <a:gd name="connsiteY0" fmla="*/ 4065317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  <a:gd name="connsiteX10" fmla="*/ 0 w 12192000"/>
              <a:gd name="connsiteY10" fmla="*/ 0 h 6858000"/>
              <a:gd name="connsiteX0" fmla="*/ 7600430 w 12192000"/>
              <a:gd name="connsiteY0" fmla="*/ 4065317 h 6858000"/>
              <a:gd name="connsiteX1" fmla="*/ 7849650 w 12192000"/>
              <a:gd name="connsiteY1" fmla="*/ 3850420 h 6858000"/>
              <a:gd name="connsiteX2" fmla="*/ 8250799 w 12192000"/>
              <a:gd name="connsiteY2" fmla="*/ 3850420 h 6858000"/>
              <a:gd name="connsiteX3" fmla="*/ 8250799 w 12192000"/>
              <a:gd name="connsiteY3" fmla="*/ 4065317 h 6858000"/>
              <a:gd name="connsiteX4" fmla="*/ 7600430 w 12192000"/>
              <a:gd name="connsiteY4" fmla="*/ 40653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7600430 w 12192000"/>
              <a:gd name="connsiteY0" fmla="*/ 4065317 h 6858000"/>
              <a:gd name="connsiteX1" fmla="*/ 8250799 w 12192000"/>
              <a:gd name="connsiteY1" fmla="*/ 3850420 h 6858000"/>
              <a:gd name="connsiteX2" fmla="*/ 8250799 w 12192000"/>
              <a:gd name="connsiteY2" fmla="*/ 4065317 h 6858000"/>
              <a:gd name="connsiteX3" fmla="*/ 7600430 w 12192000"/>
              <a:gd name="connsiteY3" fmla="*/ 406531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7600430 w 12192000"/>
              <a:gd name="connsiteY0" fmla="*/ 4065317 h 6858000"/>
              <a:gd name="connsiteX1" fmla="*/ 8250799 w 12192000"/>
              <a:gd name="connsiteY1" fmla="*/ 4065317 h 6858000"/>
              <a:gd name="connsiteX2" fmla="*/ 7600430 w 12192000"/>
              <a:gd name="connsiteY2" fmla="*/ 4065317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5E"/>
              </a:gs>
              <a:gs pos="100000">
                <a:srgbClr val="FF0017"/>
              </a:gs>
            </a:gsLst>
            <a:lin ang="0" scaled="1"/>
            <a:tileRect/>
          </a:gra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36" name="Imagem 35" descr="Forma&#10;&#10;Descrição gerada automaticamente com confiança média">
            <a:extLst>
              <a:ext uri="{FF2B5EF4-FFF2-40B4-BE49-F238E27FC236}">
                <a16:creationId xmlns:a16="http://schemas.microsoft.com/office/drawing/2014/main" id="{AFCDF11E-9D52-A628-947B-3CEBA8F8E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3496" r="3496"/>
          <a:stretch/>
        </p:blipFill>
        <p:spPr>
          <a:xfrm>
            <a:off x="-2396837" y="0"/>
            <a:ext cx="5943600" cy="6858000"/>
          </a:xfrm>
          <a:prstGeom prst="parallelogram">
            <a:avLst/>
          </a:prstGeom>
          <a:noFill/>
        </p:spPr>
      </p:pic>
      <p:pic>
        <p:nvPicPr>
          <p:cNvPr id="37" name="Imagem 36" descr="Forma&#10;&#10;Descrição gerada automaticamente com confiança média">
            <a:extLst>
              <a:ext uri="{FF2B5EF4-FFF2-40B4-BE49-F238E27FC236}">
                <a16:creationId xmlns:a16="http://schemas.microsoft.com/office/drawing/2014/main" id="{164A3A95-164D-DF20-54F7-77BAE399E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564" r="2564"/>
          <a:stretch/>
        </p:blipFill>
        <p:spPr>
          <a:xfrm>
            <a:off x="8756070" y="0"/>
            <a:ext cx="5943600" cy="6858000"/>
          </a:xfrm>
          <a:prstGeom prst="parallelogram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EF3F43-A12C-0DE5-5F0F-84F1891C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6760" y="2750194"/>
            <a:ext cx="3858479" cy="13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grayscl/>
          </a:blip>
          <a:srcRect/>
          <a:stretch/>
        </p:blipFill>
        <p:spPr>
          <a:xfrm>
            <a:off x="0" y="-87313"/>
            <a:ext cx="12192000" cy="7032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50D77A16-653E-9F1F-84D9-187A1F956CA3}"/>
              </a:ext>
            </a:extLst>
          </p:cNvPr>
          <p:cNvSpPr/>
          <p:nvPr/>
        </p:nvSpPr>
        <p:spPr>
          <a:xfrm>
            <a:off x="-11306" y="-93118"/>
            <a:ext cx="12334604" cy="7032625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79C4C70A-B331-D983-84A7-AA3F2446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40" name="Imagem 39" descr="Forma&#10;&#10;Descrição gerada automaticamente com confiança média">
            <a:extLst>
              <a:ext uri="{FF2B5EF4-FFF2-40B4-BE49-F238E27FC236}">
                <a16:creationId xmlns:a16="http://schemas.microsoft.com/office/drawing/2014/main" id="{24D5EB15-9310-CB47-4855-C23928CE1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>
            <a:off x="2908458" y="643144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Melhores</a:t>
            </a:r>
            <a:r>
              <a:rPr lang="pt-BR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marcas</a:t>
            </a:r>
            <a:endParaRPr sz="3200" b="1" dirty="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EBE4CE8-D3A6-E1CC-F5F2-D586094755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57705" y="981683"/>
            <a:ext cx="9471077" cy="67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59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-4064688" y="305468"/>
            <a:ext cx="11568545" cy="6247063"/>
          </a:xfrm>
          <a:prstGeom prst="parallelogram">
            <a:avLst/>
          </a:prstGeom>
        </p:spPr>
      </p:pic>
      <p:sp>
        <p:nvSpPr>
          <p:cNvPr id="14" name="Google Shape;476;p50">
            <a:extLst>
              <a:ext uri="{FF2B5EF4-FFF2-40B4-BE49-F238E27FC236}">
                <a16:creationId xmlns:a16="http://schemas.microsoft.com/office/drawing/2014/main" id="{A1F98ADE-5FB9-6150-89EC-D5447443D76B}"/>
              </a:ext>
            </a:extLst>
          </p:cNvPr>
          <p:cNvSpPr/>
          <p:nvPr/>
        </p:nvSpPr>
        <p:spPr>
          <a:xfrm flipV="1">
            <a:off x="923485" y="1361676"/>
            <a:ext cx="4061545" cy="4134648"/>
          </a:xfrm>
          <a:prstGeom prst="parallelogram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sx="1000" sy="1000" algn="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D68E40-902F-C184-9BE7-C424EFC20068}"/>
              </a:ext>
            </a:extLst>
          </p:cNvPr>
          <p:cNvSpPr txBox="1"/>
          <p:nvPr/>
        </p:nvSpPr>
        <p:spPr>
          <a:xfrm>
            <a:off x="1104026" y="4138506"/>
            <a:ext cx="3700462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dirty="0">
                <a:latin typeface="Poppins" pitchFamily="2" charset="77"/>
                <a:cs typeface="Poppins" pitchFamily="2" charset="77"/>
              </a:rPr>
              <a:t>409º no Valor 1000 na categoria </a:t>
            </a:r>
            <a:r>
              <a:rPr lang="pt-BR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Comércio Atacadista e Exterior </a:t>
            </a:r>
          </a:p>
          <a:p>
            <a:pPr algn="ctr"/>
            <a:r>
              <a:rPr lang="pt-BR" dirty="0">
                <a:latin typeface="Poppins" pitchFamily="2" charset="77"/>
                <a:cs typeface="Poppins" pitchFamily="2" charset="77"/>
              </a:rPr>
              <a:t>em 2022.</a:t>
            </a:r>
          </a:p>
          <a:p>
            <a:pPr algn="ctr"/>
            <a:endParaRPr lang="pt-BR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7CCB3FCB-D3D6-53E5-75D4-4578DEE60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94" y="1386115"/>
            <a:ext cx="1924925" cy="2666757"/>
          </a:xfrm>
          <a:prstGeom prst="rect">
            <a:avLst/>
          </a:prstGeom>
        </p:spPr>
      </p:pic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id="{B3396031-A1CA-F4E3-3B1E-D1E438532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43"/>
          <a:stretch/>
        </p:blipFill>
        <p:spPr>
          <a:xfrm>
            <a:off x="7775117" y="1240753"/>
            <a:ext cx="3312857" cy="48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6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6921967" y="305468"/>
            <a:ext cx="11568545" cy="6247063"/>
          </a:xfrm>
          <a:prstGeom prst="parallelogram">
            <a:avLst/>
          </a:prstGeom>
        </p:spPr>
      </p:pic>
      <p:pic>
        <p:nvPicPr>
          <p:cNvPr id="19" name="Google Shape;484;p51">
            <a:extLst>
              <a:ext uri="{FF2B5EF4-FFF2-40B4-BE49-F238E27FC236}">
                <a16:creationId xmlns:a16="http://schemas.microsoft.com/office/drawing/2014/main" id="{911FC3BB-5C86-6DE4-E496-C60A41659D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44" b="14519"/>
          <a:stretch/>
        </p:blipFill>
        <p:spPr>
          <a:xfrm>
            <a:off x="7000558" y="447246"/>
            <a:ext cx="2876121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2" name="Google Shape;487;p51">
            <a:extLst>
              <a:ext uri="{FF2B5EF4-FFF2-40B4-BE49-F238E27FC236}">
                <a16:creationId xmlns:a16="http://schemas.microsoft.com/office/drawing/2014/main" id="{17888B85-7CFA-0481-C722-EC65FE3814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00" t="37805" r="-1386" b="251"/>
          <a:stretch/>
        </p:blipFill>
        <p:spPr>
          <a:xfrm>
            <a:off x="5517469" y="1970715"/>
            <a:ext cx="2881538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1" name="Google Shape;486;p51">
            <a:extLst>
              <a:ext uri="{FF2B5EF4-FFF2-40B4-BE49-F238E27FC236}">
                <a16:creationId xmlns:a16="http://schemas.microsoft.com/office/drawing/2014/main" id="{DE944F15-2E93-B1BF-45CE-93D295A590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164" t="1949" r="17606" b="-455"/>
          <a:stretch/>
        </p:blipFill>
        <p:spPr>
          <a:xfrm>
            <a:off x="7007433" y="3487309"/>
            <a:ext cx="2876122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0" name="Google Shape;485;p51">
            <a:extLst>
              <a:ext uri="{FF2B5EF4-FFF2-40B4-BE49-F238E27FC236}">
                <a16:creationId xmlns:a16="http://schemas.microsoft.com/office/drawing/2014/main" id="{01D89EA1-2C7D-1FB9-2613-9B001F450B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330" t="99" r="17451" b="-99"/>
          <a:stretch/>
        </p:blipFill>
        <p:spPr>
          <a:xfrm>
            <a:off x="8497396" y="1957083"/>
            <a:ext cx="2876122" cy="2946600"/>
          </a:xfrm>
          <a:prstGeom prst="diamond">
            <a:avLst/>
          </a:prstGeom>
          <a:noFill/>
          <a:ln>
            <a:noFill/>
          </a:ln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784790"/>
            <a:ext cx="4732298" cy="89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Estrutura </a:t>
            </a:r>
            <a:r>
              <a:rPr lang="pt-BR" sz="3000" b="1" dirty="0" err="1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50" y="1434700"/>
            <a:ext cx="4385420" cy="10267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4 Centros de distribuição para presença ampla no território nacional com maior agilidade no processo logístico.</a:t>
            </a:r>
          </a:p>
        </p:txBody>
      </p:sp>
      <p:sp>
        <p:nvSpPr>
          <p:cNvPr id="11" name="Google Shape;159;p21">
            <a:extLst>
              <a:ext uri="{FF2B5EF4-FFF2-40B4-BE49-F238E27FC236}">
                <a16:creationId xmlns:a16="http://schemas.microsoft.com/office/drawing/2014/main" id="{191C63C9-AFE9-662B-7078-D3E17E6F2DA4}"/>
              </a:ext>
            </a:extLst>
          </p:cNvPr>
          <p:cNvSpPr txBox="1"/>
          <p:nvPr/>
        </p:nvSpPr>
        <p:spPr>
          <a:xfrm>
            <a:off x="7476022" y="1686482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SP – LAPA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rgbClr val="FF0017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160;p21">
            <a:extLst>
              <a:ext uri="{FF2B5EF4-FFF2-40B4-BE49-F238E27FC236}">
                <a16:creationId xmlns:a16="http://schemas.microsoft.com/office/drawing/2014/main" id="{CE4FC293-B326-359F-22E1-69B63C86F109}"/>
              </a:ext>
            </a:extLst>
          </p:cNvPr>
          <p:cNvSpPr txBox="1"/>
          <p:nvPr/>
        </p:nvSpPr>
        <p:spPr>
          <a:xfrm>
            <a:off x="7482897" y="4666486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ES - VITÓRIA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61;p21">
            <a:extLst>
              <a:ext uri="{FF2B5EF4-FFF2-40B4-BE49-F238E27FC236}">
                <a16:creationId xmlns:a16="http://schemas.microsoft.com/office/drawing/2014/main" id="{1805B5A6-10F1-962A-C46A-66F9498269E2}"/>
              </a:ext>
            </a:extLst>
          </p:cNvPr>
          <p:cNvSpPr txBox="1"/>
          <p:nvPr/>
        </p:nvSpPr>
        <p:spPr>
          <a:xfrm>
            <a:off x="9001632" y="3179921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SC - ITAJAÍ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62;p21">
            <a:extLst>
              <a:ext uri="{FF2B5EF4-FFF2-40B4-BE49-F238E27FC236}">
                <a16:creationId xmlns:a16="http://schemas.microsoft.com/office/drawing/2014/main" id="{4BEDB56D-345D-6E56-26EF-6EA705EECE5F}"/>
              </a:ext>
            </a:extLst>
          </p:cNvPr>
          <p:cNvSpPr txBox="1"/>
          <p:nvPr/>
        </p:nvSpPr>
        <p:spPr>
          <a:xfrm>
            <a:off x="5980545" y="3179921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SP - BARUERI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492;p51">
            <a:extLst>
              <a:ext uri="{FF2B5EF4-FFF2-40B4-BE49-F238E27FC236}">
                <a16:creationId xmlns:a16="http://schemas.microsoft.com/office/drawing/2014/main" id="{9D6ADC93-1310-F9B0-3E22-A2B0B1140124}"/>
              </a:ext>
            </a:extLst>
          </p:cNvPr>
          <p:cNvSpPr txBox="1"/>
          <p:nvPr/>
        </p:nvSpPr>
        <p:spPr>
          <a:xfrm>
            <a:off x="1587333" y="2875300"/>
            <a:ext cx="2201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Agilidade</a:t>
            </a:r>
            <a:r>
              <a:rPr lang="en-US" sz="1600" b="1" dirty="0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 </a:t>
            </a: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Logística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Google Shape;494;p51">
            <a:extLst>
              <a:ext uri="{FF2B5EF4-FFF2-40B4-BE49-F238E27FC236}">
                <a16:creationId xmlns:a16="http://schemas.microsoft.com/office/drawing/2014/main" id="{73C42917-EF7D-CC00-E2AC-EDC1F7F53C44}"/>
              </a:ext>
            </a:extLst>
          </p:cNvPr>
          <p:cNvSpPr txBox="1"/>
          <p:nvPr/>
        </p:nvSpPr>
        <p:spPr>
          <a:xfrm>
            <a:off x="1587332" y="3817517"/>
            <a:ext cx="279898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Eficiência</a:t>
            </a:r>
            <a:r>
              <a:rPr lang="en-US" sz="1600" b="1" dirty="0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 </a:t>
            </a: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tributária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Google Shape;496;p51">
            <a:extLst>
              <a:ext uri="{FF2B5EF4-FFF2-40B4-BE49-F238E27FC236}">
                <a16:creationId xmlns:a16="http://schemas.microsoft.com/office/drawing/2014/main" id="{708F9EB0-0150-9D97-DD22-4B08F2E6D6A5}"/>
              </a:ext>
            </a:extLst>
          </p:cNvPr>
          <p:cNvSpPr txBox="1"/>
          <p:nvPr/>
        </p:nvSpPr>
        <p:spPr>
          <a:xfrm>
            <a:off x="1587333" y="4725251"/>
            <a:ext cx="2201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Proximidade</a:t>
            </a:r>
            <a:endParaRPr sz="16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Google Shape;498;p51">
            <a:extLst>
              <a:ext uri="{FF2B5EF4-FFF2-40B4-BE49-F238E27FC236}">
                <a16:creationId xmlns:a16="http://schemas.microsoft.com/office/drawing/2014/main" id="{BF5C8F8A-9B1C-8066-829B-758364601A9A}"/>
              </a:ext>
            </a:extLst>
          </p:cNvPr>
          <p:cNvSpPr txBox="1"/>
          <p:nvPr/>
        </p:nvSpPr>
        <p:spPr>
          <a:xfrm>
            <a:off x="1623683" y="5619525"/>
            <a:ext cx="345760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Abastecimento</a:t>
            </a:r>
            <a:r>
              <a:rPr lang="en-US" sz="1600" b="1" dirty="0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 </a:t>
            </a:r>
            <a:r>
              <a:rPr lang="en-US" sz="1600" b="1" dirty="0" err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inteligente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1" name="Google Shape;500;p51">
            <a:extLst>
              <a:ext uri="{FF2B5EF4-FFF2-40B4-BE49-F238E27FC236}">
                <a16:creationId xmlns:a16="http://schemas.microsoft.com/office/drawing/2014/main" id="{3900C914-A1C0-6F5D-B2F4-8D251AD45D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4945" y="281278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01;p51">
            <a:extLst>
              <a:ext uri="{FF2B5EF4-FFF2-40B4-BE49-F238E27FC236}">
                <a16:creationId xmlns:a16="http://schemas.microsoft.com/office/drawing/2014/main" id="{AE0DB5E3-9825-0E3C-59BE-7529849D9F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4945" y="374281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02;p51">
            <a:extLst>
              <a:ext uri="{FF2B5EF4-FFF2-40B4-BE49-F238E27FC236}">
                <a16:creationId xmlns:a16="http://schemas.microsoft.com/office/drawing/2014/main" id="{9B234CFA-F341-1CCB-5EE7-706A6B481F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945" y="467283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03;p51">
            <a:extLst>
              <a:ext uri="{FF2B5EF4-FFF2-40B4-BE49-F238E27FC236}">
                <a16:creationId xmlns:a16="http://schemas.microsoft.com/office/drawing/2014/main" id="{FD108EF8-F07A-E4C6-5317-088D29EFEC3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945" y="5544810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133;p19">
            <a:extLst>
              <a:ext uri="{FF2B5EF4-FFF2-40B4-BE49-F238E27FC236}">
                <a16:creationId xmlns:a16="http://schemas.microsoft.com/office/drawing/2014/main" id="{3298B1B9-12F6-D5EF-34A0-C236C4E54E5B}"/>
              </a:ext>
            </a:extLst>
          </p:cNvPr>
          <p:cNvCxnSpPr>
            <a:cxnSpLocks/>
          </p:cNvCxnSpPr>
          <p:nvPr/>
        </p:nvCxnSpPr>
        <p:spPr>
          <a:xfrm>
            <a:off x="710407" y="3487309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133;p19">
            <a:extLst>
              <a:ext uri="{FF2B5EF4-FFF2-40B4-BE49-F238E27FC236}">
                <a16:creationId xmlns:a16="http://schemas.microsoft.com/office/drawing/2014/main" id="{BE9E178B-054E-615C-BA8F-4FDE3A05F011}"/>
              </a:ext>
            </a:extLst>
          </p:cNvPr>
          <p:cNvCxnSpPr>
            <a:cxnSpLocks/>
          </p:cNvCxnSpPr>
          <p:nvPr/>
        </p:nvCxnSpPr>
        <p:spPr>
          <a:xfrm>
            <a:off x="710407" y="4424858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33;p19">
            <a:extLst>
              <a:ext uri="{FF2B5EF4-FFF2-40B4-BE49-F238E27FC236}">
                <a16:creationId xmlns:a16="http://schemas.microsoft.com/office/drawing/2014/main" id="{25E3925A-9391-6B09-9013-6666A23A0ADE}"/>
              </a:ext>
            </a:extLst>
          </p:cNvPr>
          <p:cNvCxnSpPr>
            <a:cxnSpLocks/>
          </p:cNvCxnSpPr>
          <p:nvPr/>
        </p:nvCxnSpPr>
        <p:spPr>
          <a:xfrm>
            <a:off x="710407" y="5327683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819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4;p24">
            <a:extLst>
              <a:ext uri="{FF2B5EF4-FFF2-40B4-BE49-F238E27FC236}">
                <a16:creationId xmlns:a16="http://schemas.microsoft.com/office/drawing/2014/main" id="{C3AEC4D0-94D5-F636-4F5B-40DFE18ADE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004" t="724" r="60032" b="2158"/>
          <a:stretch/>
        </p:blipFill>
        <p:spPr>
          <a:xfrm rot="5400000">
            <a:off x="4760067" y="-5649467"/>
            <a:ext cx="2671866" cy="12192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5" name="Google Shape;118;p19">
            <a:extLst>
              <a:ext uri="{FF2B5EF4-FFF2-40B4-BE49-F238E27FC236}">
                <a16:creationId xmlns:a16="http://schemas.microsoft.com/office/drawing/2014/main" id="{6C905A3B-82E5-2C6C-5FC4-1E1E035620BC}"/>
              </a:ext>
            </a:extLst>
          </p:cNvPr>
          <p:cNvSpPr txBox="1"/>
          <p:nvPr/>
        </p:nvSpPr>
        <p:spPr>
          <a:xfrm>
            <a:off x="2908458" y="427958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Canais online </a:t>
            </a:r>
            <a:r>
              <a:rPr lang="pt-BR" sz="32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sz="32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513;p52">
            <a:extLst>
              <a:ext uri="{FF2B5EF4-FFF2-40B4-BE49-F238E27FC236}">
                <a16:creationId xmlns:a16="http://schemas.microsoft.com/office/drawing/2014/main" id="{94F6D2BF-7956-1C02-32F1-6CEF07C0AF3E}"/>
              </a:ext>
            </a:extLst>
          </p:cNvPr>
          <p:cNvSpPr txBox="1"/>
          <p:nvPr/>
        </p:nvSpPr>
        <p:spPr>
          <a:xfrm>
            <a:off x="1560218" y="3004678"/>
            <a:ext cx="21894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Site </a:t>
            </a:r>
            <a:r>
              <a:rPr lang="en-US" sz="1800" b="1" dirty="0" err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Institucional</a:t>
            </a:r>
            <a:endParaRPr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Google Shape;515;p52">
            <a:extLst>
              <a:ext uri="{FF2B5EF4-FFF2-40B4-BE49-F238E27FC236}">
                <a16:creationId xmlns:a16="http://schemas.microsoft.com/office/drawing/2014/main" id="{0EE06F3E-49D1-46EE-D451-77B7E11B8386}"/>
              </a:ext>
            </a:extLst>
          </p:cNvPr>
          <p:cNvSpPr txBox="1"/>
          <p:nvPr/>
        </p:nvSpPr>
        <p:spPr>
          <a:xfrm>
            <a:off x="1559926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Central de acesso às outras plataformas.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1" name="Google Shape;516;p52">
            <a:extLst>
              <a:ext uri="{FF2B5EF4-FFF2-40B4-BE49-F238E27FC236}">
                <a16:creationId xmlns:a16="http://schemas.microsoft.com/office/drawing/2014/main" id="{CFC669B4-AE9C-B6FA-B080-2DD5FC41746C}"/>
              </a:ext>
            </a:extLst>
          </p:cNvPr>
          <p:cNvSpPr txBox="1"/>
          <p:nvPr/>
        </p:nvSpPr>
        <p:spPr>
          <a:xfrm>
            <a:off x="4044875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Loja Rcell</a:t>
            </a:r>
            <a:endParaRPr sz="1800" b="1">
              <a:solidFill>
                <a:srgbClr val="FF0017"/>
              </a:solidFill>
              <a:latin typeface="Poppins" pitchFamily="2" charset="77"/>
              <a:ea typeface="Lato Black"/>
              <a:cs typeface="Poppins" pitchFamily="2" charset="77"/>
              <a:sym typeface="Lato Black"/>
            </a:endParaRPr>
          </a:p>
        </p:txBody>
      </p:sp>
      <p:sp>
        <p:nvSpPr>
          <p:cNvPr id="17" name="Google Shape;518;p52">
            <a:extLst>
              <a:ext uri="{FF2B5EF4-FFF2-40B4-BE49-F238E27FC236}">
                <a16:creationId xmlns:a16="http://schemas.microsoft.com/office/drawing/2014/main" id="{43FB4EA6-7D8A-1B98-B2E8-3DB41BDBEB10}"/>
              </a:ext>
            </a:extLst>
          </p:cNvPr>
          <p:cNvSpPr txBox="1"/>
          <p:nvPr/>
        </p:nvSpPr>
        <p:spPr>
          <a:xfrm>
            <a:off x="3816575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Canal de vendas B2B Online.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0" name="Google Shape;519;p52">
            <a:extLst>
              <a:ext uri="{FF2B5EF4-FFF2-40B4-BE49-F238E27FC236}">
                <a16:creationId xmlns:a16="http://schemas.microsoft.com/office/drawing/2014/main" id="{7A1F4123-A9F2-CC92-D4BC-58034420AA53}"/>
              </a:ext>
            </a:extLst>
          </p:cNvPr>
          <p:cNvSpPr txBox="1"/>
          <p:nvPr/>
        </p:nvSpPr>
        <p:spPr>
          <a:xfrm>
            <a:off x="6336519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Blog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Google Shape;521;p52">
            <a:extLst>
              <a:ext uri="{FF2B5EF4-FFF2-40B4-BE49-F238E27FC236}">
                <a16:creationId xmlns:a16="http://schemas.microsoft.com/office/drawing/2014/main" id="{08706579-3FEE-530E-B8EC-14C1F5350157}"/>
              </a:ext>
            </a:extLst>
          </p:cNvPr>
          <p:cNvSpPr txBox="1"/>
          <p:nvPr/>
        </p:nvSpPr>
        <p:spPr>
          <a:xfrm>
            <a:off x="6108219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Notícias sobre tecnologia e mundo empresarial.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9" name="Google Shape;522;p52">
            <a:extLst>
              <a:ext uri="{FF2B5EF4-FFF2-40B4-BE49-F238E27FC236}">
                <a16:creationId xmlns:a16="http://schemas.microsoft.com/office/drawing/2014/main" id="{046E7A92-89EE-151F-9E59-A744C163B1A8}"/>
              </a:ext>
            </a:extLst>
          </p:cNvPr>
          <p:cNvSpPr txBox="1"/>
          <p:nvPr/>
        </p:nvSpPr>
        <p:spPr>
          <a:xfrm>
            <a:off x="8628188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Youtube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Google Shape;524;p52">
            <a:extLst>
              <a:ext uri="{FF2B5EF4-FFF2-40B4-BE49-F238E27FC236}">
                <a16:creationId xmlns:a16="http://schemas.microsoft.com/office/drawing/2014/main" id="{7ABD4945-6394-D306-4AB0-536200B72B3A}"/>
              </a:ext>
            </a:extLst>
          </p:cNvPr>
          <p:cNvSpPr txBox="1"/>
          <p:nvPr/>
        </p:nvSpPr>
        <p:spPr>
          <a:xfrm>
            <a:off x="8399888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Compartilhamento de vídeos institucionais.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8" name="Google Shape;525;p52">
            <a:extLst>
              <a:ext uri="{FF2B5EF4-FFF2-40B4-BE49-F238E27FC236}">
                <a16:creationId xmlns:a16="http://schemas.microsoft.com/office/drawing/2014/main" id="{970B3860-C2A0-03EF-356E-E7F19D956389}"/>
              </a:ext>
            </a:extLst>
          </p:cNvPr>
          <p:cNvSpPr txBox="1"/>
          <p:nvPr/>
        </p:nvSpPr>
        <p:spPr>
          <a:xfrm>
            <a:off x="1788226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Linkedin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4" name="Google Shape;527;p52">
            <a:extLst>
              <a:ext uri="{FF2B5EF4-FFF2-40B4-BE49-F238E27FC236}">
                <a16:creationId xmlns:a16="http://schemas.microsoft.com/office/drawing/2014/main" id="{66C5F80E-4A4E-D0F8-1756-48E81346CC7B}"/>
              </a:ext>
            </a:extLst>
          </p:cNvPr>
          <p:cNvSpPr txBox="1"/>
          <p:nvPr/>
        </p:nvSpPr>
        <p:spPr>
          <a:xfrm>
            <a:off x="1559926" y="56164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Divulgação</a:t>
            </a:r>
            <a:r>
              <a:rPr lang="en-US" sz="12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2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vagas</a:t>
            </a:r>
            <a:r>
              <a:rPr lang="en-US" sz="12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 </a:t>
            </a:r>
            <a:r>
              <a:rPr lang="en-US" sz="12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notícias</a:t>
            </a:r>
            <a:r>
              <a:rPr lang="en-US" sz="12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7" name="Google Shape;528;p52">
            <a:extLst>
              <a:ext uri="{FF2B5EF4-FFF2-40B4-BE49-F238E27FC236}">
                <a16:creationId xmlns:a16="http://schemas.microsoft.com/office/drawing/2014/main" id="{D12C603C-3783-BEAD-5228-229301B469A2}"/>
              </a:ext>
            </a:extLst>
          </p:cNvPr>
          <p:cNvSpPr/>
          <p:nvPr/>
        </p:nvSpPr>
        <p:spPr>
          <a:xfrm>
            <a:off x="2426326" y="2350067"/>
            <a:ext cx="457201" cy="457201"/>
          </a:xfrm>
          <a:custGeom>
            <a:avLst/>
            <a:gdLst/>
            <a:ahLst/>
            <a:cxnLst/>
            <a:rect l="l" t="t" r="r" b="b"/>
            <a:pathLst>
              <a:path w="2048" h="2048" extrusionOk="0">
                <a:moveTo>
                  <a:pt x="1825" y="0"/>
                </a:moveTo>
                <a:cubicBezTo>
                  <a:pt x="1701" y="0"/>
                  <a:pt x="1601" y="100"/>
                  <a:pt x="1601" y="223"/>
                </a:cubicBezTo>
                <a:cubicBezTo>
                  <a:pt x="1601" y="262"/>
                  <a:pt x="1611" y="298"/>
                  <a:pt x="1628" y="330"/>
                </a:cubicBezTo>
                <a:cubicBezTo>
                  <a:pt x="1262" y="696"/>
                  <a:pt x="1262" y="696"/>
                  <a:pt x="1262" y="696"/>
                </a:cubicBezTo>
                <a:cubicBezTo>
                  <a:pt x="1212" y="657"/>
                  <a:pt x="1149" y="633"/>
                  <a:pt x="1080" y="633"/>
                </a:cubicBezTo>
                <a:cubicBezTo>
                  <a:pt x="1011" y="633"/>
                  <a:pt x="948" y="657"/>
                  <a:pt x="897" y="696"/>
                </a:cubicBezTo>
                <a:cubicBezTo>
                  <a:pt x="612" y="410"/>
                  <a:pt x="612" y="410"/>
                  <a:pt x="612" y="410"/>
                </a:cubicBezTo>
                <a:cubicBezTo>
                  <a:pt x="625" y="388"/>
                  <a:pt x="633" y="363"/>
                  <a:pt x="633" y="335"/>
                </a:cubicBezTo>
                <a:cubicBezTo>
                  <a:pt x="633" y="253"/>
                  <a:pt x="566" y="186"/>
                  <a:pt x="484" y="186"/>
                </a:cubicBezTo>
                <a:cubicBezTo>
                  <a:pt x="402" y="186"/>
                  <a:pt x="335" y="253"/>
                  <a:pt x="335" y="335"/>
                </a:cubicBezTo>
                <a:cubicBezTo>
                  <a:pt x="335" y="417"/>
                  <a:pt x="402" y="484"/>
                  <a:pt x="484" y="484"/>
                </a:cubicBezTo>
                <a:cubicBezTo>
                  <a:pt x="512" y="484"/>
                  <a:pt x="537" y="476"/>
                  <a:pt x="559" y="463"/>
                </a:cubicBezTo>
                <a:cubicBezTo>
                  <a:pt x="845" y="749"/>
                  <a:pt x="845" y="749"/>
                  <a:pt x="845" y="749"/>
                </a:cubicBezTo>
                <a:cubicBezTo>
                  <a:pt x="806" y="799"/>
                  <a:pt x="782" y="862"/>
                  <a:pt x="782" y="931"/>
                </a:cubicBezTo>
                <a:cubicBezTo>
                  <a:pt x="782" y="1000"/>
                  <a:pt x="806" y="1063"/>
                  <a:pt x="845" y="1113"/>
                </a:cubicBezTo>
                <a:cubicBezTo>
                  <a:pt x="373" y="1585"/>
                  <a:pt x="373" y="1585"/>
                  <a:pt x="373" y="1585"/>
                </a:cubicBezTo>
                <a:cubicBezTo>
                  <a:pt x="334" y="1549"/>
                  <a:pt x="281" y="1527"/>
                  <a:pt x="223" y="1527"/>
                </a:cubicBezTo>
                <a:cubicBezTo>
                  <a:pt x="100" y="1527"/>
                  <a:pt x="0" y="1627"/>
                  <a:pt x="0" y="1750"/>
                </a:cubicBezTo>
                <a:cubicBezTo>
                  <a:pt x="0" y="1873"/>
                  <a:pt x="100" y="1974"/>
                  <a:pt x="223" y="1974"/>
                </a:cubicBezTo>
                <a:cubicBezTo>
                  <a:pt x="347" y="1974"/>
                  <a:pt x="447" y="1873"/>
                  <a:pt x="447" y="1750"/>
                </a:cubicBezTo>
                <a:cubicBezTo>
                  <a:pt x="447" y="1712"/>
                  <a:pt x="437" y="1675"/>
                  <a:pt x="420" y="1644"/>
                </a:cubicBezTo>
                <a:cubicBezTo>
                  <a:pt x="898" y="1166"/>
                  <a:pt x="898" y="1166"/>
                  <a:pt x="898" y="1166"/>
                </a:cubicBezTo>
                <a:cubicBezTo>
                  <a:pt x="939" y="1198"/>
                  <a:pt x="988" y="1219"/>
                  <a:pt x="1043" y="1226"/>
                </a:cubicBezTo>
                <a:cubicBezTo>
                  <a:pt x="1043" y="1605"/>
                  <a:pt x="1043" y="1605"/>
                  <a:pt x="1043" y="1605"/>
                </a:cubicBezTo>
                <a:cubicBezTo>
                  <a:pt x="937" y="1622"/>
                  <a:pt x="856" y="1714"/>
                  <a:pt x="856" y="1825"/>
                </a:cubicBezTo>
                <a:cubicBezTo>
                  <a:pt x="856" y="1948"/>
                  <a:pt x="957" y="2048"/>
                  <a:pt x="1080" y="2048"/>
                </a:cubicBezTo>
                <a:cubicBezTo>
                  <a:pt x="1203" y="2048"/>
                  <a:pt x="1303" y="1948"/>
                  <a:pt x="1303" y="1825"/>
                </a:cubicBezTo>
                <a:cubicBezTo>
                  <a:pt x="1303" y="1714"/>
                  <a:pt x="1223" y="1622"/>
                  <a:pt x="1117" y="1605"/>
                </a:cubicBezTo>
                <a:cubicBezTo>
                  <a:pt x="1117" y="1226"/>
                  <a:pt x="1117" y="1226"/>
                  <a:pt x="1117" y="1226"/>
                </a:cubicBezTo>
                <a:cubicBezTo>
                  <a:pt x="1171" y="1219"/>
                  <a:pt x="1221" y="1198"/>
                  <a:pt x="1262" y="1166"/>
                </a:cubicBezTo>
                <a:cubicBezTo>
                  <a:pt x="1548" y="1451"/>
                  <a:pt x="1548" y="1451"/>
                  <a:pt x="1548" y="1451"/>
                </a:cubicBezTo>
                <a:cubicBezTo>
                  <a:pt x="1535" y="1474"/>
                  <a:pt x="1527" y="1499"/>
                  <a:pt x="1527" y="1527"/>
                </a:cubicBezTo>
                <a:cubicBezTo>
                  <a:pt x="1527" y="1609"/>
                  <a:pt x="1593" y="1676"/>
                  <a:pt x="1676" y="1676"/>
                </a:cubicBezTo>
                <a:cubicBezTo>
                  <a:pt x="1758" y="1676"/>
                  <a:pt x="1825" y="1609"/>
                  <a:pt x="1825" y="1527"/>
                </a:cubicBezTo>
                <a:cubicBezTo>
                  <a:pt x="1825" y="1445"/>
                  <a:pt x="1758" y="1378"/>
                  <a:pt x="1676" y="1378"/>
                </a:cubicBezTo>
                <a:cubicBezTo>
                  <a:pt x="1648" y="1378"/>
                  <a:pt x="1623" y="1386"/>
                  <a:pt x="1600" y="1399"/>
                </a:cubicBezTo>
                <a:cubicBezTo>
                  <a:pt x="1315" y="1113"/>
                  <a:pt x="1315" y="1113"/>
                  <a:pt x="1315" y="1113"/>
                </a:cubicBezTo>
                <a:cubicBezTo>
                  <a:pt x="1354" y="1063"/>
                  <a:pt x="1378" y="1000"/>
                  <a:pt x="1378" y="931"/>
                </a:cubicBezTo>
                <a:cubicBezTo>
                  <a:pt x="1378" y="862"/>
                  <a:pt x="1354" y="799"/>
                  <a:pt x="1315" y="749"/>
                </a:cubicBezTo>
                <a:cubicBezTo>
                  <a:pt x="1675" y="389"/>
                  <a:pt x="1675" y="389"/>
                  <a:pt x="1675" y="389"/>
                </a:cubicBezTo>
                <a:cubicBezTo>
                  <a:pt x="1714" y="425"/>
                  <a:pt x="1767" y="447"/>
                  <a:pt x="1825" y="447"/>
                </a:cubicBezTo>
                <a:cubicBezTo>
                  <a:pt x="1948" y="447"/>
                  <a:pt x="2048" y="347"/>
                  <a:pt x="2048" y="223"/>
                </a:cubicBezTo>
                <a:cubicBezTo>
                  <a:pt x="2048" y="100"/>
                  <a:pt x="1948" y="0"/>
                  <a:pt x="1825" y="0"/>
                </a:cubicBezTo>
                <a:close/>
                <a:moveTo>
                  <a:pt x="484" y="410"/>
                </a:moveTo>
                <a:cubicBezTo>
                  <a:pt x="443" y="410"/>
                  <a:pt x="410" y="376"/>
                  <a:pt x="410" y="335"/>
                </a:cubicBezTo>
                <a:cubicBezTo>
                  <a:pt x="410" y="294"/>
                  <a:pt x="443" y="261"/>
                  <a:pt x="484" y="261"/>
                </a:cubicBezTo>
                <a:cubicBezTo>
                  <a:pt x="525" y="261"/>
                  <a:pt x="559" y="294"/>
                  <a:pt x="559" y="335"/>
                </a:cubicBezTo>
                <a:cubicBezTo>
                  <a:pt x="559" y="376"/>
                  <a:pt x="525" y="410"/>
                  <a:pt x="484" y="410"/>
                </a:cubicBezTo>
                <a:close/>
                <a:moveTo>
                  <a:pt x="223" y="1899"/>
                </a:moveTo>
                <a:cubicBezTo>
                  <a:pt x="141" y="1899"/>
                  <a:pt x="74" y="1832"/>
                  <a:pt x="74" y="1750"/>
                </a:cubicBezTo>
                <a:cubicBezTo>
                  <a:pt x="74" y="1668"/>
                  <a:pt x="141" y="1601"/>
                  <a:pt x="223" y="1601"/>
                </a:cubicBezTo>
                <a:cubicBezTo>
                  <a:pt x="306" y="1601"/>
                  <a:pt x="372" y="1668"/>
                  <a:pt x="372" y="1750"/>
                </a:cubicBezTo>
                <a:cubicBezTo>
                  <a:pt x="372" y="1832"/>
                  <a:pt x="306" y="1899"/>
                  <a:pt x="223" y="1899"/>
                </a:cubicBezTo>
                <a:close/>
                <a:moveTo>
                  <a:pt x="1676" y="1452"/>
                </a:moveTo>
                <a:cubicBezTo>
                  <a:pt x="1717" y="1452"/>
                  <a:pt x="1750" y="1486"/>
                  <a:pt x="1750" y="1527"/>
                </a:cubicBezTo>
                <a:cubicBezTo>
                  <a:pt x="1750" y="1568"/>
                  <a:pt x="1717" y="1601"/>
                  <a:pt x="1676" y="1601"/>
                </a:cubicBezTo>
                <a:cubicBezTo>
                  <a:pt x="1635" y="1601"/>
                  <a:pt x="1601" y="1568"/>
                  <a:pt x="1601" y="1527"/>
                </a:cubicBezTo>
                <a:cubicBezTo>
                  <a:pt x="1601" y="1486"/>
                  <a:pt x="1635" y="1452"/>
                  <a:pt x="1676" y="1452"/>
                </a:cubicBezTo>
                <a:close/>
                <a:moveTo>
                  <a:pt x="1229" y="1825"/>
                </a:moveTo>
                <a:cubicBezTo>
                  <a:pt x="1229" y="1907"/>
                  <a:pt x="1162" y="1974"/>
                  <a:pt x="1080" y="1974"/>
                </a:cubicBezTo>
                <a:cubicBezTo>
                  <a:pt x="998" y="1974"/>
                  <a:pt x="931" y="1907"/>
                  <a:pt x="931" y="1825"/>
                </a:cubicBezTo>
                <a:cubicBezTo>
                  <a:pt x="931" y="1742"/>
                  <a:pt x="998" y="1676"/>
                  <a:pt x="1080" y="1676"/>
                </a:cubicBezTo>
                <a:cubicBezTo>
                  <a:pt x="1162" y="1676"/>
                  <a:pt x="1229" y="1742"/>
                  <a:pt x="1229" y="1825"/>
                </a:cubicBezTo>
                <a:close/>
                <a:moveTo>
                  <a:pt x="1080" y="1154"/>
                </a:moveTo>
                <a:cubicBezTo>
                  <a:pt x="957" y="1154"/>
                  <a:pt x="856" y="1054"/>
                  <a:pt x="856" y="931"/>
                </a:cubicBezTo>
                <a:cubicBezTo>
                  <a:pt x="856" y="808"/>
                  <a:pt x="957" y="707"/>
                  <a:pt x="1080" y="707"/>
                </a:cubicBezTo>
                <a:cubicBezTo>
                  <a:pt x="1203" y="707"/>
                  <a:pt x="1303" y="808"/>
                  <a:pt x="1303" y="931"/>
                </a:cubicBezTo>
                <a:cubicBezTo>
                  <a:pt x="1303" y="1054"/>
                  <a:pt x="1203" y="1154"/>
                  <a:pt x="1080" y="1154"/>
                </a:cubicBezTo>
                <a:close/>
                <a:moveTo>
                  <a:pt x="1825" y="372"/>
                </a:moveTo>
                <a:cubicBezTo>
                  <a:pt x="1742" y="372"/>
                  <a:pt x="1676" y="306"/>
                  <a:pt x="1676" y="223"/>
                </a:cubicBezTo>
                <a:cubicBezTo>
                  <a:pt x="1676" y="141"/>
                  <a:pt x="1742" y="74"/>
                  <a:pt x="1825" y="74"/>
                </a:cubicBezTo>
                <a:cubicBezTo>
                  <a:pt x="1907" y="74"/>
                  <a:pt x="1974" y="141"/>
                  <a:pt x="1974" y="223"/>
                </a:cubicBezTo>
                <a:cubicBezTo>
                  <a:pt x="1974" y="306"/>
                  <a:pt x="1907" y="372"/>
                  <a:pt x="1825" y="37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" name="Google Shape;529;p52">
            <a:extLst>
              <a:ext uri="{FF2B5EF4-FFF2-40B4-BE49-F238E27FC236}">
                <a16:creationId xmlns:a16="http://schemas.microsoft.com/office/drawing/2014/main" id="{403A6A7D-02EC-55F6-264F-4902D42314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417" y="2311509"/>
            <a:ext cx="534316" cy="53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530;p52">
            <a:extLst>
              <a:ext uri="{FF2B5EF4-FFF2-40B4-BE49-F238E27FC236}">
                <a16:creationId xmlns:a16="http://schemas.microsoft.com/office/drawing/2014/main" id="{B9BCF1DB-FB48-C278-10F5-8C88F471EF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6061" y="2311509"/>
            <a:ext cx="534316" cy="53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531;p52">
            <a:extLst>
              <a:ext uri="{FF2B5EF4-FFF2-40B4-BE49-F238E27FC236}">
                <a16:creationId xmlns:a16="http://schemas.microsoft.com/office/drawing/2014/main" id="{425B4723-231B-408D-9877-473CC9075B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6376" y="2310155"/>
            <a:ext cx="537025" cy="5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532;p52">
            <a:extLst>
              <a:ext uri="{FF2B5EF4-FFF2-40B4-BE49-F238E27FC236}">
                <a16:creationId xmlns:a16="http://schemas.microsoft.com/office/drawing/2014/main" id="{4F22EAC4-20E3-74A1-DE20-0BC989112E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6327" y="4605400"/>
            <a:ext cx="457199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533;p52">
            <a:extLst>
              <a:ext uri="{FF2B5EF4-FFF2-40B4-BE49-F238E27FC236}">
                <a16:creationId xmlns:a16="http://schemas.microsoft.com/office/drawing/2014/main" id="{7096D08C-9525-B439-C621-5EE4CE6BDF7F}"/>
              </a:ext>
            </a:extLst>
          </p:cNvPr>
          <p:cNvSpPr txBox="1"/>
          <p:nvPr/>
        </p:nvSpPr>
        <p:spPr>
          <a:xfrm>
            <a:off x="4044875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Instagram</a:t>
            </a:r>
            <a:endParaRPr sz="1800" b="1">
              <a:solidFill>
                <a:srgbClr val="FF0017"/>
              </a:solidFill>
              <a:latin typeface="Poppins" pitchFamily="2" charset="77"/>
              <a:ea typeface="Lato Black"/>
              <a:cs typeface="Poppins" pitchFamily="2" charset="77"/>
              <a:sym typeface="Lato Black"/>
            </a:endParaRPr>
          </a:p>
        </p:txBody>
      </p:sp>
      <p:sp>
        <p:nvSpPr>
          <p:cNvPr id="68" name="Google Shape;535;p52">
            <a:extLst>
              <a:ext uri="{FF2B5EF4-FFF2-40B4-BE49-F238E27FC236}">
                <a16:creationId xmlns:a16="http://schemas.microsoft.com/office/drawing/2014/main" id="{A4B0DB6E-5857-3CAC-7C9E-AEF564D982EB}"/>
              </a:ext>
            </a:extLst>
          </p:cNvPr>
          <p:cNvSpPr txBox="1"/>
          <p:nvPr/>
        </p:nvSpPr>
        <p:spPr>
          <a:xfrm>
            <a:off x="3816575" y="56164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Mais de </a:t>
            </a:r>
            <a:r>
              <a:rPr lang="en-US" sz="1200" b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8.000 </a:t>
            </a: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seguidores.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69" name="Google Shape;536;p52">
            <a:extLst>
              <a:ext uri="{FF2B5EF4-FFF2-40B4-BE49-F238E27FC236}">
                <a16:creationId xmlns:a16="http://schemas.microsoft.com/office/drawing/2014/main" id="{96355526-9E65-9C25-DAB1-4D31E84A5AE9}"/>
              </a:ext>
            </a:extLst>
          </p:cNvPr>
          <p:cNvSpPr txBox="1"/>
          <p:nvPr/>
        </p:nvSpPr>
        <p:spPr>
          <a:xfrm>
            <a:off x="6336519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Facebook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1" name="Google Shape;538;p52">
            <a:extLst>
              <a:ext uri="{FF2B5EF4-FFF2-40B4-BE49-F238E27FC236}">
                <a16:creationId xmlns:a16="http://schemas.microsoft.com/office/drawing/2014/main" id="{8A52A1FA-E015-D777-6130-543781A9E55F}"/>
              </a:ext>
            </a:extLst>
          </p:cNvPr>
          <p:cNvSpPr txBox="1"/>
          <p:nvPr/>
        </p:nvSpPr>
        <p:spPr>
          <a:xfrm>
            <a:off x="6108219" y="56164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Mais de </a:t>
            </a:r>
            <a:r>
              <a:rPr lang="en-US" sz="1200" b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29.000</a:t>
            </a: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curtidas.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2" name="Google Shape;539;p52">
            <a:extLst>
              <a:ext uri="{FF2B5EF4-FFF2-40B4-BE49-F238E27FC236}">
                <a16:creationId xmlns:a16="http://schemas.microsoft.com/office/drawing/2014/main" id="{39AFB211-1BFC-3303-73A4-9AE03FA4D406}"/>
              </a:ext>
            </a:extLst>
          </p:cNvPr>
          <p:cNvSpPr txBox="1"/>
          <p:nvPr/>
        </p:nvSpPr>
        <p:spPr>
          <a:xfrm>
            <a:off x="8399888" y="5208078"/>
            <a:ext cx="219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Email Marketing</a:t>
            </a:r>
            <a:endParaRPr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4" name="Google Shape;541;p52">
            <a:extLst>
              <a:ext uri="{FF2B5EF4-FFF2-40B4-BE49-F238E27FC236}">
                <a16:creationId xmlns:a16="http://schemas.microsoft.com/office/drawing/2014/main" id="{A7059B36-8307-5CDC-0FAF-99B9105B2C33}"/>
              </a:ext>
            </a:extLst>
          </p:cNvPr>
          <p:cNvSpPr txBox="1"/>
          <p:nvPr/>
        </p:nvSpPr>
        <p:spPr>
          <a:xfrm>
            <a:off x="8399888" y="56164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Mais de </a:t>
            </a:r>
            <a:r>
              <a:rPr lang="en-US" sz="1200" b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16.000 </a:t>
            </a: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contatos.</a:t>
            </a:r>
            <a:endParaRPr sz="120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75" name="Google Shape;542;p52">
            <a:extLst>
              <a:ext uri="{FF2B5EF4-FFF2-40B4-BE49-F238E27FC236}">
                <a16:creationId xmlns:a16="http://schemas.microsoft.com/office/drawing/2014/main" id="{A9F41EA3-16E3-BBB7-10B1-11827DB6CB5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2975" y="460539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543;p52">
            <a:extLst>
              <a:ext uri="{FF2B5EF4-FFF2-40B4-BE49-F238E27FC236}">
                <a16:creationId xmlns:a16="http://schemas.microsoft.com/office/drawing/2014/main" id="{9D7AA6C8-D760-DB33-F6E8-66568E2AF2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619" y="460539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544;p52">
            <a:extLst>
              <a:ext uri="{FF2B5EF4-FFF2-40B4-BE49-F238E27FC236}">
                <a16:creationId xmlns:a16="http://schemas.microsoft.com/office/drawing/2014/main" id="{5A1BD6AF-4B43-2F6A-E3D2-08DF7CCE3C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7731" y="4566842"/>
            <a:ext cx="534315" cy="534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052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564604D-5B0A-C7A6-AA08-5E170ADD5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926726"/>
              </p:ext>
            </p:extLst>
          </p:nvPr>
        </p:nvGraphicFramePr>
        <p:xfrm>
          <a:off x="4418090" y="2377454"/>
          <a:ext cx="7808445" cy="436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368613" imgH="13062775" progId="">
                  <p:embed/>
                </p:oleObj>
              </mc:Choice>
              <mc:Fallback>
                <p:oleObj r:id="rId2" imgW="23368613" imgH="1306277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8090" y="2377454"/>
                        <a:ext cx="7808445" cy="4364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oogle Shape;206;p25">
            <a:extLst>
              <a:ext uri="{FF2B5EF4-FFF2-40B4-BE49-F238E27FC236}">
                <a16:creationId xmlns:a16="http://schemas.microsoft.com/office/drawing/2014/main" id="{316C271A-5177-080E-6516-587522004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148" b="38755"/>
          <a:stretch/>
        </p:blipFill>
        <p:spPr>
          <a:xfrm>
            <a:off x="0" y="0"/>
            <a:ext cx="3283871" cy="422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F689FFB2-35C4-DBA3-6AFD-4CB939A19513}"/>
              </a:ext>
            </a:extLst>
          </p:cNvPr>
          <p:cNvPicPr preferRelativeResize="0"/>
          <p:nvPr/>
        </p:nvPicPr>
        <p:blipFill>
          <a:blip r:embed="rId5"/>
          <a:srcRect l="21423" r="21423"/>
          <a:stretch/>
        </p:blipFill>
        <p:spPr>
          <a:xfrm>
            <a:off x="297147" y="0"/>
            <a:ext cx="4987384" cy="4908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6" name="Google Shape;209;p25">
            <a:extLst>
              <a:ext uri="{FF2B5EF4-FFF2-40B4-BE49-F238E27FC236}">
                <a16:creationId xmlns:a16="http://schemas.microsoft.com/office/drawing/2014/main" id="{C8763D72-79D4-139D-0313-04B0B7ACA1D7}"/>
              </a:ext>
            </a:extLst>
          </p:cNvPr>
          <p:cNvSpPr txBox="1">
            <a:spLocks/>
          </p:cNvSpPr>
          <p:nvPr/>
        </p:nvSpPr>
        <p:spPr>
          <a:xfrm>
            <a:off x="5340699" y="1250395"/>
            <a:ext cx="5643675" cy="7407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Faturamento por categoria</a:t>
            </a:r>
          </a:p>
        </p:txBody>
      </p:sp>
      <p:sp>
        <p:nvSpPr>
          <p:cNvPr id="8" name="Google Shape;211;p25">
            <a:extLst>
              <a:ext uri="{FF2B5EF4-FFF2-40B4-BE49-F238E27FC236}">
                <a16:creationId xmlns:a16="http://schemas.microsoft.com/office/drawing/2014/main" id="{0CBAF3F6-0A80-7CC8-4962-510B02BE9985}"/>
              </a:ext>
            </a:extLst>
          </p:cNvPr>
          <p:cNvSpPr txBox="1">
            <a:spLocks/>
          </p:cNvSpPr>
          <p:nvPr/>
        </p:nvSpPr>
        <p:spPr>
          <a:xfrm>
            <a:off x="1088013" y="5096851"/>
            <a:ext cx="3088194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Smartphones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Games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Informática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2B83E8-1442-C669-A808-997FB9837487}"/>
              </a:ext>
            </a:extLst>
          </p:cNvPr>
          <p:cNvSpPr/>
          <p:nvPr/>
        </p:nvSpPr>
        <p:spPr>
          <a:xfrm>
            <a:off x="914391" y="5139159"/>
            <a:ext cx="173620" cy="173620"/>
          </a:xfrm>
          <a:prstGeom prst="ellipse">
            <a:avLst/>
          </a:prstGeom>
          <a:solidFill>
            <a:srgbClr val="9C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1217BC-8389-8C88-0A78-F0EE24C2A147}"/>
              </a:ext>
            </a:extLst>
          </p:cNvPr>
          <p:cNvSpPr/>
          <p:nvPr/>
        </p:nvSpPr>
        <p:spPr>
          <a:xfrm>
            <a:off x="914391" y="5544273"/>
            <a:ext cx="173620" cy="173620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F8FC9A-23DB-8E27-0805-51F34C2B325B}"/>
              </a:ext>
            </a:extLst>
          </p:cNvPr>
          <p:cNvSpPr/>
          <p:nvPr/>
        </p:nvSpPr>
        <p:spPr>
          <a:xfrm>
            <a:off x="914391" y="5937812"/>
            <a:ext cx="173620" cy="173620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D14466-6618-73C1-AE15-E37366D559A6}"/>
              </a:ext>
            </a:extLst>
          </p:cNvPr>
          <p:cNvSpPr/>
          <p:nvPr/>
        </p:nvSpPr>
        <p:spPr>
          <a:xfrm>
            <a:off x="914391" y="6331351"/>
            <a:ext cx="173620" cy="173620"/>
          </a:xfrm>
          <a:prstGeom prst="ellipse">
            <a:avLst/>
          </a:prstGeom>
          <a:solidFill>
            <a:srgbClr val="F3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Google Shape;133;p19">
            <a:extLst>
              <a:ext uri="{FF2B5EF4-FFF2-40B4-BE49-F238E27FC236}">
                <a16:creationId xmlns:a16="http://schemas.microsoft.com/office/drawing/2014/main" id="{B9E88294-B04E-BC86-5D21-3F2093B16EE4}"/>
              </a:ext>
            </a:extLst>
          </p:cNvPr>
          <p:cNvCxnSpPr>
            <a:cxnSpLocks/>
          </p:cNvCxnSpPr>
          <p:nvPr/>
        </p:nvCxnSpPr>
        <p:spPr>
          <a:xfrm>
            <a:off x="397882" y="5455005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33;p19">
            <a:extLst>
              <a:ext uri="{FF2B5EF4-FFF2-40B4-BE49-F238E27FC236}">
                <a16:creationId xmlns:a16="http://schemas.microsoft.com/office/drawing/2014/main" id="{771081A9-1180-6838-2E4F-7B470B150DEF}"/>
              </a:ext>
            </a:extLst>
          </p:cNvPr>
          <p:cNvCxnSpPr>
            <a:cxnSpLocks/>
          </p:cNvCxnSpPr>
          <p:nvPr/>
        </p:nvCxnSpPr>
        <p:spPr>
          <a:xfrm>
            <a:off x="397882" y="5836969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33;p19">
            <a:extLst>
              <a:ext uri="{FF2B5EF4-FFF2-40B4-BE49-F238E27FC236}">
                <a16:creationId xmlns:a16="http://schemas.microsoft.com/office/drawing/2014/main" id="{45BAF0E2-CBE1-3A21-155C-90BBE0DE663F}"/>
              </a:ext>
            </a:extLst>
          </p:cNvPr>
          <p:cNvCxnSpPr>
            <a:cxnSpLocks/>
          </p:cNvCxnSpPr>
          <p:nvPr/>
        </p:nvCxnSpPr>
        <p:spPr>
          <a:xfrm>
            <a:off x="397882" y="6218933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9207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16;p19">
            <a:extLst>
              <a:ext uri="{FF2B5EF4-FFF2-40B4-BE49-F238E27FC236}">
                <a16:creationId xmlns:a16="http://schemas.microsoft.com/office/drawing/2014/main" id="{9208979B-A78D-0471-D976-9D5857BB5D27}"/>
              </a:ext>
            </a:extLst>
          </p:cNvPr>
          <p:cNvPicPr preferRelativeResize="0"/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238" t="38231" r="42357" b="5201"/>
          <a:stretch/>
        </p:blipFill>
        <p:spPr>
          <a:xfrm>
            <a:off x="800398" y="0"/>
            <a:ext cx="113916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17;p19">
            <a:extLst>
              <a:ext uri="{FF2B5EF4-FFF2-40B4-BE49-F238E27FC236}">
                <a16:creationId xmlns:a16="http://schemas.microsoft.com/office/drawing/2014/main" id="{3A0C377B-854D-2031-354A-C93214951CB9}"/>
              </a:ext>
            </a:extLst>
          </p:cNvPr>
          <p:cNvSpPr/>
          <p:nvPr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E2CC68EC-E8F4-52FF-2354-C316AAF64ADF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18;p19">
            <a:extLst>
              <a:ext uri="{FF2B5EF4-FFF2-40B4-BE49-F238E27FC236}">
                <a16:creationId xmlns:a16="http://schemas.microsoft.com/office/drawing/2014/main" id="{172BA66E-2439-48BE-5E3E-0FA6ECAB9FA9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Faturamento por Região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2DE81A-9836-3A72-B531-B10DD5836B4D}"/>
              </a:ext>
            </a:extLst>
          </p:cNvPr>
          <p:cNvSpPr/>
          <p:nvPr/>
        </p:nvSpPr>
        <p:spPr>
          <a:xfrm>
            <a:off x="3078114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Google Shape;211;p25">
            <a:extLst>
              <a:ext uri="{FF2B5EF4-FFF2-40B4-BE49-F238E27FC236}">
                <a16:creationId xmlns:a16="http://schemas.microsoft.com/office/drawing/2014/main" id="{EBF97C57-6539-A116-3583-5EC669A54B2D}"/>
              </a:ext>
            </a:extLst>
          </p:cNvPr>
          <p:cNvSpPr txBox="1">
            <a:spLocks/>
          </p:cNvSpPr>
          <p:nvPr/>
        </p:nvSpPr>
        <p:spPr>
          <a:xfrm>
            <a:off x="3273026" y="3032327"/>
            <a:ext cx="1566294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NORTE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BDED72-42BD-18F9-FEF8-FE1713CA3CEA}"/>
              </a:ext>
            </a:extLst>
          </p:cNvPr>
          <p:cNvSpPr/>
          <p:nvPr/>
        </p:nvSpPr>
        <p:spPr>
          <a:xfrm>
            <a:off x="5887798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C7DD28BC-18A3-CF82-AC0D-21BB430AC638}"/>
              </a:ext>
            </a:extLst>
          </p:cNvPr>
          <p:cNvSpPr/>
          <p:nvPr/>
        </p:nvSpPr>
        <p:spPr>
          <a:xfrm>
            <a:off x="5911107" y="882236"/>
            <a:ext cx="1932812" cy="1956121"/>
          </a:xfrm>
          <a:prstGeom prst="arc">
            <a:avLst>
              <a:gd name="adj1" fmla="val 16200000"/>
              <a:gd name="adj2" fmla="val 18240159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Google Shape;211;p25">
            <a:extLst>
              <a:ext uri="{FF2B5EF4-FFF2-40B4-BE49-F238E27FC236}">
                <a16:creationId xmlns:a16="http://schemas.microsoft.com/office/drawing/2014/main" id="{FE858BA9-E112-2FE4-9FCF-5F613EAF6DFF}"/>
              </a:ext>
            </a:extLst>
          </p:cNvPr>
          <p:cNvSpPr txBox="1">
            <a:spLocks/>
          </p:cNvSpPr>
          <p:nvPr/>
        </p:nvSpPr>
        <p:spPr>
          <a:xfrm>
            <a:off x="5899452" y="3032327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CENTRO-OESTE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8999AA-A86F-AAFE-F636-E93CFB40BE65}"/>
              </a:ext>
            </a:extLst>
          </p:cNvPr>
          <p:cNvSpPr/>
          <p:nvPr/>
        </p:nvSpPr>
        <p:spPr>
          <a:xfrm>
            <a:off x="8746908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15%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1217C785-9698-9303-F2DF-5CE60B4C8294}"/>
              </a:ext>
            </a:extLst>
          </p:cNvPr>
          <p:cNvSpPr/>
          <p:nvPr/>
        </p:nvSpPr>
        <p:spPr>
          <a:xfrm>
            <a:off x="8770217" y="882236"/>
            <a:ext cx="1932812" cy="1956121"/>
          </a:xfrm>
          <a:prstGeom prst="arc">
            <a:avLst>
              <a:gd name="adj1" fmla="val 16200000"/>
              <a:gd name="adj2" fmla="val 19627035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Google Shape;211;p25">
            <a:extLst>
              <a:ext uri="{FF2B5EF4-FFF2-40B4-BE49-F238E27FC236}">
                <a16:creationId xmlns:a16="http://schemas.microsoft.com/office/drawing/2014/main" id="{24D0545F-AA66-4264-7A88-7B1F2414B9E7}"/>
              </a:ext>
            </a:extLst>
          </p:cNvPr>
          <p:cNvSpPr txBox="1">
            <a:spLocks/>
          </p:cNvSpPr>
          <p:nvPr/>
        </p:nvSpPr>
        <p:spPr>
          <a:xfrm>
            <a:off x="8758562" y="3032327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NORDESTE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62F62A-F5AE-66BD-A9C0-403DB6DCF82D}"/>
              </a:ext>
            </a:extLst>
          </p:cNvPr>
          <p:cNvSpPr/>
          <p:nvPr/>
        </p:nvSpPr>
        <p:spPr>
          <a:xfrm>
            <a:off x="4400018" y="3807894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22%</a:t>
            </a:r>
            <a:endParaRPr lang="pt-BR" sz="16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Arco 29">
            <a:extLst>
              <a:ext uri="{FF2B5EF4-FFF2-40B4-BE49-F238E27FC236}">
                <a16:creationId xmlns:a16="http://schemas.microsoft.com/office/drawing/2014/main" id="{0F69A601-2F83-5CE8-3CD9-7B00C31901BE}"/>
              </a:ext>
            </a:extLst>
          </p:cNvPr>
          <p:cNvSpPr/>
          <p:nvPr/>
        </p:nvSpPr>
        <p:spPr>
          <a:xfrm>
            <a:off x="4423327" y="3807894"/>
            <a:ext cx="1932812" cy="1956121"/>
          </a:xfrm>
          <a:prstGeom prst="arc">
            <a:avLst>
              <a:gd name="adj1" fmla="val 16200000"/>
              <a:gd name="adj2" fmla="val 20903567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Google Shape;211;p25">
            <a:extLst>
              <a:ext uri="{FF2B5EF4-FFF2-40B4-BE49-F238E27FC236}">
                <a16:creationId xmlns:a16="http://schemas.microsoft.com/office/drawing/2014/main" id="{2BD823AB-4CC2-1D2B-00C4-0619D66D2410}"/>
              </a:ext>
            </a:extLst>
          </p:cNvPr>
          <p:cNvSpPr txBox="1">
            <a:spLocks/>
          </p:cNvSpPr>
          <p:nvPr/>
        </p:nvSpPr>
        <p:spPr>
          <a:xfrm>
            <a:off x="4594930" y="5957985"/>
            <a:ext cx="1566294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SUL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7BEF8E5-3B9C-B3E1-216E-1460159584D4}"/>
              </a:ext>
            </a:extLst>
          </p:cNvPr>
          <p:cNvSpPr/>
          <p:nvPr/>
        </p:nvSpPr>
        <p:spPr>
          <a:xfrm>
            <a:off x="7209702" y="3807894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41%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90C37001-5DF1-189F-E1E4-E3FB7A96EE93}"/>
              </a:ext>
            </a:extLst>
          </p:cNvPr>
          <p:cNvSpPr/>
          <p:nvPr/>
        </p:nvSpPr>
        <p:spPr>
          <a:xfrm>
            <a:off x="7233011" y="3807894"/>
            <a:ext cx="1932812" cy="1956121"/>
          </a:xfrm>
          <a:prstGeom prst="arc">
            <a:avLst>
              <a:gd name="adj1" fmla="val 16200000"/>
              <a:gd name="adj2" fmla="val 3760210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Google Shape;211;p25">
            <a:extLst>
              <a:ext uri="{FF2B5EF4-FFF2-40B4-BE49-F238E27FC236}">
                <a16:creationId xmlns:a16="http://schemas.microsoft.com/office/drawing/2014/main" id="{C645C7DB-BD92-D708-8D3B-DE068C07BC48}"/>
              </a:ext>
            </a:extLst>
          </p:cNvPr>
          <p:cNvSpPr txBox="1">
            <a:spLocks/>
          </p:cNvSpPr>
          <p:nvPr/>
        </p:nvSpPr>
        <p:spPr>
          <a:xfrm>
            <a:off x="7221356" y="5957985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SUDESTE</a:t>
            </a:r>
          </a:p>
        </p:txBody>
      </p:sp>
      <p:sp>
        <p:nvSpPr>
          <p:cNvPr id="35" name="Google Shape;211;p25">
            <a:extLst>
              <a:ext uri="{FF2B5EF4-FFF2-40B4-BE49-F238E27FC236}">
                <a16:creationId xmlns:a16="http://schemas.microsoft.com/office/drawing/2014/main" id="{5CD38646-C1FA-F9AF-7E88-88E89E810282}"/>
              </a:ext>
            </a:extLst>
          </p:cNvPr>
          <p:cNvSpPr txBox="1">
            <a:spLocks/>
          </p:cNvSpPr>
          <p:nvPr/>
        </p:nvSpPr>
        <p:spPr>
          <a:xfrm>
            <a:off x="8981346" y="6316003"/>
            <a:ext cx="3088194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% DE VENDAS POR REGIÃO (2023)</a:t>
            </a:r>
          </a:p>
        </p:txBody>
      </p:sp>
      <p:sp>
        <p:nvSpPr>
          <p:cNvPr id="2" name="Arco 1">
            <a:extLst>
              <a:ext uri="{FF2B5EF4-FFF2-40B4-BE49-F238E27FC236}">
                <a16:creationId xmlns:a16="http://schemas.microsoft.com/office/drawing/2014/main" id="{B755837F-D8BA-54A2-61C5-EB18A4104789}"/>
              </a:ext>
            </a:extLst>
          </p:cNvPr>
          <p:cNvSpPr/>
          <p:nvPr/>
        </p:nvSpPr>
        <p:spPr>
          <a:xfrm>
            <a:off x="3101423" y="882236"/>
            <a:ext cx="1932812" cy="2000243"/>
          </a:xfrm>
          <a:prstGeom prst="arc">
            <a:avLst>
              <a:gd name="adj1" fmla="val 16200000"/>
              <a:gd name="adj2" fmla="val 18015806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56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0" grpId="0" animBg="1"/>
      <p:bldP spid="33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6;p25">
            <a:extLst>
              <a:ext uri="{FF2B5EF4-FFF2-40B4-BE49-F238E27FC236}">
                <a16:creationId xmlns:a16="http://schemas.microsoft.com/office/drawing/2014/main" id="{316C271A-5177-080E-6516-5875220043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5148" b="38755"/>
          <a:stretch/>
        </p:blipFill>
        <p:spPr>
          <a:xfrm>
            <a:off x="0" y="0"/>
            <a:ext cx="3283871" cy="422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F689FFB2-35C4-DBA3-6AFD-4CB939A19513}"/>
              </a:ext>
            </a:extLst>
          </p:cNvPr>
          <p:cNvPicPr preferRelativeResize="0"/>
          <p:nvPr/>
        </p:nvPicPr>
        <p:blipFill rotWithShape="1">
          <a:blip r:embed="rId3">
            <a:grayscl/>
          </a:blip>
          <a:srcRect l="21162" r="11100"/>
          <a:stretch/>
        </p:blipFill>
        <p:spPr>
          <a:xfrm>
            <a:off x="297147" y="0"/>
            <a:ext cx="4987384" cy="4908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6" name="Google Shape;209;p25">
            <a:extLst>
              <a:ext uri="{FF2B5EF4-FFF2-40B4-BE49-F238E27FC236}">
                <a16:creationId xmlns:a16="http://schemas.microsoft.com/office/drawing/2014/main" id="{C8763D72-79D4-139D-0313-04B0B7ACA1D7}"/>
              </a:ext>
            </a:extLst>
          </p:cNvPr>
          <p:cNvSpPr txBox="1">
            <a:spLocks/>
          </p:cNvSpPr>
          <p:nvPr/>
        </p:nvSpPr>
        <p:spPr>
          <a:xfrm>
            <a:off x="5340699" y="1250395"/>
            <a:ext cx="5643675" cy="7407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Participação no mercado</a:t>
            </a:r>
          </a:p>
        </p:txBody>
      </p:sp>
      <p:sp>
        <p:nvSpPr>
          <p:cNvPr id="8" name="Google Shape;211;p25">
            <a:extLst>
              <a:ext uri="{FF2B5EF4-FFF2-40B4-BE49-F238E27FC236}">
                <a16:creationId xmlns:a16="http://schemas.microsoft.com/office/drawing/2014/main" id="{0CBAF3F6-0A80-7CC8-4962-510B02BE9985}"/>
              </a:ext>
            </a:extLst>
          </p:cNvPr>
          <p:cNvSpPr txBox="1">
            <a:spLocks/>
          </p:cNvSpPr>
          <p:nvPr/>
        </p:nvSpPr>
        <p:spPr>
          <a:xfrm>
            <a:off x="677732" y="5096851"/>
            <a:ext cx="3012141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 Rcell possui 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8% de participação no mercado geral 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 vendas de Smartphones no país,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 domina 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53% do mercado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 distribuição 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 aparelhos.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Google Shape;563;p55">
            <a:extLst>
              <a:ext uri="{FF2B5EF4-FFF2-40B4-BE49-F238E27FC236}">
                <a16:creationId xmlns:a16="http://schemas.microsoft.com/office/drawing/2014/main" id="{B6CD874B-4D0F-05BE-298F-6A08FC9B59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4781" y="2874011"/>
            <a:ext cx="2920709" cy="29207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4;p55">
            <a:extLst>
              <a:ext uri="{FF2B5EF4-FFF2-40B4-BE49-F238E27FC236}">
                <a16:creationId xmlns:a16="http://schemas.microsoft.com/office/drawing/2014/main" id="{9E5BC460-1894-5DE8-B563-343D2C38C029}"/>
              </a:ext>
            </a:extLst>
          </p:cNvPr>
          <p:cNvSpPr txBox="1"/>
          <p:nvPr/>
        </p:nvSpPr>
        <p:spPr>
          <a:xfrm>
            <a:off x="8502969" y="2397263"/>
            <a:ext cx="3304332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Poppins" pitchFamily="2" charset="77"/>
                <a:ea typeface="Lato"/>
                <a:cs typeface="Poppins" pitchFamily="2" charset="77"/>
                <a:sym typeface="Lato"/>
              </a:rPr>
              <a:t>Distribuição de Smartphones</a:t>
            </a:r>
            <a:endParaRPr sz="1400" b="1"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" name="Google Shape;565;p55">
            <a:extLst>
              <a:ext uri="{FF2B5EF4-FFF2-40B4-BE49-F238E27FC236}">
                <a16:creationId xmlns:a16="http://schemas.microsoft.com/office/drawing/2014/main" id="{6D86BD66-9605-679B-934A-AF640D893FD0}"/>
              </a:ext>
            </a:extLst>
          </p:cNvPr>
          <p:cNvSpPr txBox="1"/>
          <p:nvPr/>
        </p:nvSpPr>
        <p:spPr>
          <a:xfrm>
            <a:off x="4579272" y="2397265"/>
            <a:ext cx="39717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Poppins" pitchFamily="2" charset="77"/>
                <a:ea typeface="Lato"/>
                <a:cs typeface="Poppins" pitchFamily="2" charset="77"/>
                <a:sym typeface="Lato"/>
              </a:rPr>
              <a:t>Mercado </a:t>
            </a:r>
            <a:r>
              <a:rPr lang="en-US" sz="1400" b="1" dirty="0" err="1">
                <a:latin typeface="Poppins" pitchFamily="2" charset="77"/>
                <a:ea typeface="Lato"/>
                <a:cs typeface="Poppins" pitchFamily="2" charset="77"/>
                <a:sym typeface="Lato"/>
              </a:rPr>
              <a:t>Geral</a:t>
            </a:r>
            <a:r>
              <a:rPr lang="en-US" sz="1400" b="1" dirty="0">
                <a:latin typeface="Poppins" pitchFamily="2" charset="77"/>
                <a:ea typeface="Lato"/>
                <a:cs typeface="Poppins" pitchFamily="2" charset="77"/>
                <a:sym typeface="Lato"/>
              </a:rPr>
              <a:t> de Smartphones</a:t>
            </a:r>
            <a:endParaRPr sz="1400" b="1" dirty="0"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D3713AD-4EAE-222D-2695-01B234984346}"/>
              </a:ext>
            </a:extLst>
          </p:cNvPr>
          <p:cNvGrpSpPr/>
          <p:nvPr/>
        </p:nvGrpSpPr>
        <p:grpSpPr>
          <a:xfrm>
            <a:off x="8715615" y="5458194"/>
            <a:ext cx="2879041" cy="668490"/>
            <a:chOff x="8599134" y="5458194"/>
            <a:chExt cx="2879041" cy="668490"/>
          </a:xfrm>
        </p:grpSpPr>
        <p:sp>
          <p:nvSpPr>
            <p:cNvPr id="9" name="Google Shape;566;p55">
              <a:extLst>
                <a:ext uri="{FF2B5EF4-FFF2-40B4-BE49-F238E27FC236}">
                  <a16:creationId xmlns:a16="http://schemas.microsoft.com/office/drawing/2014/main" id="{439B0210-CE5C-57AC-DF01-67227E6AC4D3}"/>
                </a:ext>
              </a:extLst>
            </p:cNvPr>
            <p:cNvSpPr/>
            <p:nvPr/>
          </p:nvSpPr>
          <p:spPr>
            <a:xfrm>
              <a:off x="8599134" y="5522871"/>
              <a:ext cx="213600" cy="213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567;p55">
              <a:extLst>
                <a:ext uri="{FF2B5EF4-FFF2-40B4-BE49-F238E27FC236}">
                  <a16:creationId xmlns:a16="http://schemas.microsoft.com/office/drawing/2014/main" id="{92ED762C-B694-D902-5F47-3CE2A79E6B19}"/>
                </a:ext>
              </a:extLst>
            </p:cNvPr>
            <p:cNvSpPr/>
            <p:nvPr/>
          </p:nvSpPr>
          <p:spPr>
            <a:xfrm>
              <a:off x="8599134" y="5848461"/>
              <a:ext cx="213600" cy="213600"/>
            </a:xfrm>
            <a:prstGeom prst="ellipse">
              <a:avLst/>
            </a:prstGeom>
            <a:solidFill>
              <a:srgbClr val="D5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568;p55">
              <a:extLst>
                <a:ext uri="{FF2B5EF4-FFF2-40B4-BE49-F238E27FC236}">
                  <a16:creationId xmlns:a16="http://schemas.microsoft.com/office/drawing/2014/main" id="{EDAC7905-C582-FE74-FBB1-364E450A6BA3}"/>
                </a:ext>
              </a:extLst>
            </p:cNvPr>
            <p:cNvSpPr txBox="1"/>
            <p:nvPr/>
          </p:nvSpPr>
          <p:spPr>
            <a:xfrm>
              <a:off x="8812675" y="5458194"/>
              <a:ext cx="2665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Outros </a:t>
              </a:r>
              <a:r>
                <a:rPr lang="en-US" sz="1400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Distribuidores</a:t>
              </a: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(47%)</a:t>
              </a:r>
              <a:endParaRPr sz="1400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  <p:sp>
          <p:nvSpPr>
            <p:cNvPr id="22" name="Google Shape;569;p55">
              <a:extLst>
                <a:ext uri="{FF2B5EF4-FFF2-40B4-BE49-F238E27FC236}">
                  <a16:creationId xmlns:a16="http://schemas.microsoft.com/office/drawing/2014/main" id="{44F0E683-B898-98C4-D49D-EF87782CD3E6}"/>
                </a:ext>
              </a:extLst>
            </p:cNvPr>
            <p:cNvSpPr txBox="1"/>
            <p:nvPr/>
          </p:nvSpPr>
          <p:spPr>
            <a:xfrm>
              <a:off x="8812675" y="5783784"/>
              <a:ext cx="21003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Rcell</a:t>
              </a:r>
              <a:r>
                <a:rPr lang="en-US" sz="1400" b="1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(53%)</a:t>
              </a:r>
              <a:endParaRPr sz="1400" b="1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5364265-324C-99C8-F088-3962523F780D}"/>
              </a:ext>
            </a:extLst>
          </p:cNvPr>
          <p:cNvGrpSpPr/>
          <p:nvPr/>
        </p:nvGrpSpPr>
        <p:grpSpPr>
          <a:xfrm>
            <a:off x="5408202" y="5458194"/>
            <a:ext cx="2457649" cy="674506"/>
            <a:chOff x="4935856" y="5458194"/>
            <a:chExt cx="2457649" cy="674506"/>
          </a:xfrm>
        </p:grpSpPr>
        <p:sp>
          <p:nvSpPr>
            <p:cNvPr id="23" name="Google Shape;570;p55">
              <a:extLst>
                <a:ext uri="{FF2B5EF4-FFF2-40B4-BE49-F238E27FC236}">
                  <a16:creationId xmlns:a16="http://schemas.microsoft.com/office/drawing/2014/main" id="{9E74C1C0-3A44-5AB0-DBF4-5DC1041E7809}"/>
                </a:ext>
              </a:extLst>
            </p:cNvPr>
            <p:cNvSpPr/>
            <p:nvPr/>
          </p:nvSpPr>
          <p:spPr>
            <a:xfrm>
              <a:off x="4935856" y="5522871"/>
              <a:ext cx="213600" cy="213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571;p55">
              <a:extLst>
                <a:ext uri="{FF2B5EF4-FFF2-40B4-BE49-F238E27FC236}">
                  <a16:creationId xmlns:a16="http://schemas.microsoft.com/office/drawing/2014/main" id="{1A4E0C4C-7C37-A062-738A-6E473DD8152E}"/>
                </a:ext>
              </a:extLst>
            </p:cNvPr>
            <p:cNvSpPr/>
            <p:nvPr/>
          </p:nvSpPr>
          <p:spPr>
            <a:xfrm>
              <a:off x="4935856" y="5848461"/>
              <a:ext cx="213600" cy="213600"/>
            </a:xfrm>
            <a:prstGeom prst="ellipse">
              <a:avLst/>
            </a:prstGeom>
            <a:solidFill>
              <a:srgbClr val="D5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572;p55">
              <a:extLst>
                <a:ext uri="{FF2B5EF4-FFF2-40B4-BE49-F238E27FC236}">
                  <a16:creationId xmlns:a16="http://schemas.microsoft.com/office/drawing/2014/main" id="{4E2A8271-DCC4-A747-CA06-E62B9B24C6A8}"/>
                </a:ext>
              </a:extLst>
            </p:cNvPr>
            <p:cNvSpPr txBox="1"/>
            <p:nvPr/>
          </p:nvSpPr>
          <p:spPr>
            <a:xfrm>
              <a:off x="5149396" y="5458194"/>
              <a:ext cx="2244109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Mercado </a:t>
              </a:r>
              <a:r>
                <a:rPr lang="en-US" sz="1400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Geral</a:t>
              </a: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(92%)</a:t>
              </a:r>
              <a:endParaRPr sz="1400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  <p:sp>
          <p:nvSpPr>
            <p:cNvPr id="26" name="Google Shape;573;p55">
              <a:extLst>
                <a:ext uri="{FF2B5EF4-FFF2-40B4-BE49-F238E27FC236}">
                  <a16:creationId xmlns:a16="http://schemas.microsoft.com/office/drawing/2014/main" id="{4D6C455C-F127-5BC7-FFFF-5848EB778DCA}"/>
                </a:ext>
              </a:extLst>
            </p:cNvPr>
            <p:cNvSpPr txBox="1"/>
            <p:nvPr/>
          </p:nvSpPr>
          <p:spPr>
            <a:xfrm>
              <a:off x="5149397" y="5789800"/>
              <a:ext cx="21003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Rcell</a:t>
              </a:r>
              <a:r>
                <a:rPr lang="en-US" sz="1400" b="1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(8%)</a:t>
              </a:r>
              <a:endParaRPr sz="1400" b="1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</p:grpSp>
      <p:pic>
        <p:nvPicPr>
          <p:cNvPr id="27" name="Google Shape;574;p55">
            <a:extLst>
              <a:ext uri="{FF2B5EF4-FFF2-40B4-BE49-F238E27FC236}">
                <a16:creationId xmlns:a16="http://schemas.microsoft.com/office/drawing/2014/main" id="{1E4FFE89-89B1-1C34-6B2B-A2B7044862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923" y="3138109"/>
            <a:ext cx="2100398" cy="210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68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206;p25">
            <a:extLst>
              <a:ext uri="{FF2B5EF4-FFF2-40B4-BE49-F238E27FC236}">
                <a16:creationId xmlns:a16="http://schemas.microsoft.com/office/drawing/2014/main" id="{457E3F23-2317-6EA6-D811-AEF87B84D5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5148" b="38755"/>
          <a:stretch/>
        </p:blipFill>
        <p:spPr>
          <a:xfrm>
            <a:off x="8908129" y="-702538"/>
            <a:ext cx="3283871" cy="42260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C6D940-8BC7-6AAA-D742-3DBD736C0C7E}"/>
              </a:ext>
            </a:extLst>
          </p:cNvPr>
          <p:cNvSpPr txBox="1"/>
          <p:nvPr/>
        </p:nvSpPr>
        <p:spPr>
          <a:xfrm>
            <a:off x="639363" y="1951408"/>
            <a:ext cx="41976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Vertical da </a:t>
            </a:r>
            <a:r>
              <a:rPr lang="pt-BR" sz="1600" b="0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Rcell</a:t>
            </a: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dedicada exclusivamente ao mercado corporativo. </a:t>
            </a: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 canal de negócios foca no desenvolvimento de soluções personalizadas, oferecendo apoio em projetos corporativos, análise de editais e participação ativa em Provas de Conceito (</a:t>
            </a:r>
            <a:r>
              <a:rPr lang="pt-BR" sz="1600" b="0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PoC</a:t>
            </a: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 </a:t>
            </a: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eficiência da </a:t>
            </a:r>
            <a:r>
              <a:rPr lang="pt-BR" sz="1600" b="0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Rcell</a:t>
            </a: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Corporate é reforçada pelo seu time técnico especializado, composto por profissionais com vasta experiência em soluções corporativas.</a:t>
            </a: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t-BR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Sempre atualizados sobre as últimas tendências e inovações, garantindo que se mantenham à frente em seus respectivos mercados. </a:t>
            </a:r>
            <a:br>
              <a:rPr lang="pt-BR" sz="16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600" b="0" i="0" u="none" strike="noStrike" dirty="0">
              <a:effectLst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58B2B04-FD75-2550-4770-E6E20DEF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6" y="183244"/>
            <a:ext cx="2703695" cy="1640591"/>
          </a:xfrm>
          <a:prstGeom prst="rect">
            <a:avLst/>
          </a:prstGeom>
        </p:spPr>
      </p:pic>
      <p:sp>
        <p:nvSpPr>
          <p:cNvPr id="5" name="Google Shape;583;p56">
            <a:extLst>
              <a:ext uri="{FF2B5EF4-FFF2-40B4-BE49-F238E27FC236}">
                <a16:creationId xmlns:a16="http://schemas.microsoft.com/office/drawing/2014/main" id="{F71C0CFA-8BEE-A70E-EEE9-07BCB9ABEAE3}"/>
              </a:ext>
            </a:extLst>
          </p:cNvPr>
          <p:cNvSpPr txBox="1"/>
          <p:nvPr/>
        </p:nvSpPr>
        <p:spPr>
          <a:xfrm>
            <a:off x="8127081" y="5407242"/>
            <a:ext cx="22416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Marketing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7" name="Google Shape;585;p56">
            <a:extLst>
              <a:ext uri="{FF2B5EF4-FFF2-40B4-BE49-F238E27FC236}">
                <a16:creationId xmlns:a16="http://schemas.microsoft.com/office/drawing/2014/main" id="{7799C105-3CBB-BEAB-3ED2-84C91CC2BD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097" y="4663803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86;p56">
            <a:extLst>
              <a:ext uri="{FF2B5EF4-FFF2-40B4-BE49-F238E27FC236}">
                <a16:creationId xmlns:a16="http://schemas.microsoft.com/office/drawing/2014/main" id="{4839818F-C614-6580-AF5D-72FEEC3B7A1F}"/>
              </a:ext>
            </a:extLst>
          </p:cNvPr>
          <p:cNvSpPr txBox="1"/>
          <p:nvPr/>
        </p:nvSpPr>
        <p:spPr>
          <a:xfrm>
            <a:off x="4839047" y="5407242"/>
            <a:ext cx="2481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Gerente</a:t>
            </a: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contas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especializado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3" name="Google Shape;588;p56">
            <a:extLst>
              <a:ext uri="{FF2B5EF4-FFF2-40B4-BE49-F238E27FC236}">
                <a16:creationId xmlns:a16="http://schemas.microsoft.com/office/drawing/2014/main" id="{F8CF0789-AC81-1BA8-AEF0-A1FF7722C576}"/>
              </a:ext>
            </a:extLst>
          </p:cNvPr>
          <p:cNvSpPr txBox="1"/>
          <p:nvPr/>
        </p:nvSpPr>
        <p:spPr>
          <a:xfrm>
            <a:off x="7202199" y="5407242"/>
            <a:ext cx="1312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Equipe</a:t>
            </a: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pré-vendas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4" name="Google Shape;590;p56">
            <a:extLst>
              <a:ext uri="{FF2B5EF4-FFF2-40B4-BE49-F238E27FC236}">
                <a16:creationId xmlns:a16="http://schemas.microsoft.com/office/drawing/2014/main" id="{01ABC546-7C84-B673-3F09-C2FF4A3B62C4}"/>
              </a:ext>
            </a:extLst>
          </p:cNvPr>
          <p:cNvSpPr txBox="1"/>
          <p:nvPr/>
        </p:nvSpPr>
        <p:spPr>
          <a:xfrm>
            <a:off x="9725258" y="5407242"/>
            <a:ext cx="2703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Portifólio</a:t>
            </a: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com as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principais</a:t>
            </a: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marcas</a:t>
            </a: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do mercado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15" name="Google Shape;592;p56">
            <a:extLst>
              <a:ext uri="{FF2B5EF4-FFF2-40B4-BE49-F238E27FC236}">
                <a16:creationId xmlns:a16="http://schemas.microsoft.com/office/drawing/2014/main" id="{6A5B8971-608B-428D-2507-880182D597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7412" y="4645616"/>
            <a:ext cx="529948" cy="4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3;p56">
            <a:extLst>
              <a:ext uri="{FF2B5EF4-FFF2-40B4-BE49-F238E27FC236}">
                <a16:creationId xmlns:a16="http://schemas.microsoft.com/office/drawing/2014/main" id="{3BA12D95-5D88-CC5E-612F-2E0AC09BCD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7107" y="4605362"/>
            <a:ext cx="529949" cy="5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94;p56">
            <a:extLst>
              <a:ext uri="{FF2B5EF4-FFF2-40B4-BE49-F238E27FC236}">
                <a16:creationId xmlns:a16="http://schemas.microsoft.com/office/drawing/2014/main" id="{4E895EF8-AEEB-C317-F7C0-08A7C5A1642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11783" y="4607519"/>
            <a:ext cx="529949" cy="5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25">
            <a:extLst>
              <a:ext uri="{FF2B5EF4-FFF2-40B4-BE49-F238E27FC236}">
                <a16:creationId xmlns:a16="http://schemas.microsoft.com/office/drawing/2014/main" id="{30C377E7-033E-AD97-8B78-F07E287EF21C}"/>
              </a:ext>
            </a:extLst>
          </p:cNvPr>
          <p:cNvPicPr preferRelativeResize="0"/>
          <p:nvPr/>
        </p:nvPicPr>
        <p:blipFill rotWithShape="1">
          <a:blip r:embed="rId8">
            <a:grayscl/>
          </a:blip>
          <a:srcRect l="21901" t="27344" r="6723" b="5618"/>
          <a:stretch/>
        </p:blipFill>
        <p:spPr>
          <a:xfrm>
            <a:off x="4837043" y="0"/>
            <a:ext cx="6137501" cy="384313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B954EDB-D038-5B57-835A-7E6CE2EBE972}"/>
              </a:ext>
            </a:extLst>
          </p:cNvPr>
          <p:cNvCxnSpPr/>
          <p:nvPr/>
        </p:nvCxnSpPr>
        <p:spPr>
          <a:xfrm>
            <a:off x="7096628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4817F8D-79BF-2860-4CA0-3A89271A4B64}"/>
              </a:ext>
            </a:extLst>
          </p:cNvPr>
          <p:cNvCxnSpPr/>
          <p:nvPr/>
        </p:nvCxnSpPr>
        <p:spPr>
          <a:xfrm>
            <a:off x="8623549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91F78EB-DE0A-B45F-CDCD-E917A5AE4316}"/>
              </a:ext>
            </a:extLst>
          </p:cNvPr>
          <p:cNvCxnSpPr/>
          <p:nvPr/>
        </p:nvCxnSpPr>
        <p:spPr>
          <a:xfrm>
            <a:off x="9885202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07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01;p57">
            <a:extLst>
              <a:ext uri="{FF2B5EF4-FFF2-40B4-BE49-F238E27FC236}">
                <a16:creationId xmlns:a16="http://schemas.microsoft.com/office/drawing/2014/main" id="{32DD04E8-0B2E-BC2D-919B-0D4F5D605A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403467"/>
            <a:ext cx="3216876" cy="84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0;p57">
            <a:extLst>
              <a:ext uri="{FF2B5EF4-FFF2-40B4-BE49-F238E27FC236}">
                <a16:creationId xmlns:a16="http://schemas.microsoft.com/office/drawing/2014/main" id="{5EE560DE-DB0D-2B88-0AFB-57F020BF71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5877" r="19632"/>
          <a:stretch/>
        </p:blipFill>
        <p:spPr>
          <a:xfrm>
            <a:off x="6585175" y="0"/>
            <a:ext cx="5606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4;p17">
            <a:extLst>
              <a:ext uri="{FF2B5EF4-FFF2-40B4-BE49-F238E27FC236}">
                <a16:creationId xmlns:a16="http://schemas.microsoft.com/office/drawing/2014/main" id="{1D9E0B99-B01E-9813-626F-AF4A852025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255" y="3429000"/>
            <a:ext cx="5024235" cy="2826207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7" name="Google Shape;156;p21">
            <a:extLst>
              <a:ext uri="{FF2B5EF4-FFF2-40B4-BE49-F238E27FC236}">
                <a16:creationId xmlns:a16="http://schemas.microsoft.com/office/drawing/2014/main" id="{70B34CC7-6DCB-65E1-BB24-D1A0D04625A3}"/>
              </a:ext>
            </a:extLst>
          </p:cNvPr>
          <p:cNvSpPr txBox="1">
            <a:spLocks/>
          </p:cNvSpPr>
          <p:nvPr/>
        </p:nvSpPr>
        <p:spPr>
          <a:xfrm>
            <a:off x="599050" y="1395842"/>
            <a:ext cx="4174428" cy="5058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Uma iniciativa inovadora voltada para auxiliar pequenos lojistas em sua jornada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 sucesso no ambiente online. Disponibilizamos um programa completo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 conteúdo educacional, cuidadosamente elaborado para capacitar e orientar empreendedores na construção de sua presença digital.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Por meio de módulos abrangentes, oferecemos uma ampla gama de tópicos essenciais, incluindo o uso estratégico das redes sociais, aproveitamento do </a:t>
            </a: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Whatsapp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Business, criação de lojas virtuais, métodos de pagamento e logística de entrega.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Além disso, nosso programa conta com webinars exclusivos, apresentando renomados especialistas do mercado, como líderes do Mercado Livre, compartilhando insights valiosos e experiências práticas para o sucesso no universo do e-commerce.</a:t>
            </a:r>
          </a:p>
        </p:txBody>
      </p:sp>
      <p:pic>
        <p:nvPicPr>
          <p:cNvPr id="12" name="Google Shape;606;p57">
            <a:extLst>
              <a:ext uri="{FF2B5EF4-FFF2-40B4-BE49-F238E27FC236}">
                <a16:creationId xmlns:a16="http://schemas.microsoft.com/office/drawing/2014/main" id="{FB90C69C-BB67-537C-93B4-EDE5A8B20F76}"/>
              </a:ext>
            </a:extLst>
          </p:cNvPr>
          <p:cNvPicPr preferRelativeResize="0"/>
          <p:nvPr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718" y="3656831"/>
            <a:ext cx="1099331" cy="1099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CE4A378-3A95-4154-42B4-E85931EA137D}"/>
              </a:ext>
            </a:extLst>
          </p:cNvPr>
          <p:cNvSpPr txBox="1"/>
          <p:nvPr/>
        </p:nvSpPr>
        <p:spPr>
          <a:xfrm>
            <a:off x="5918172" y="4747969"/>
            <a:ext cx="21884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Mais de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10.000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cursos realizados</a:t>
            </a:r>
          </a:p>
        </p:txBody>
      </p:sp>
    </p:spTree>
    <p:extLst>
      <p:ext uri="{BB962C8B-B14F-4D97-AF65-F5344CB8AC3E}">
        <p14:creationId xmlns:p14="http://schemas.microsoft.com/office/powerpoint/2010/main" val="41331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6;p25">
            <a:extLst>
              <a:ext uri="{FF2B5EF4-FFF2-40B4-BE49-F238E27FC236}">
                <a16:creationId xmlns:a16="http://schemas.microsoft.com/office/drawing/2014/main" id="{F1236C8B-A610-1D86-4D3C-2291D6FF11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4479236" y="-10374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4" name="Google Shape;613;p58">
            <a:extLst>
              <a:ext uri="{FF2B5EF4-FFF2-40B4-BE49-F238E27FC236}">
                <a16:creationId xmlns:a16="http://schemas.microsoft.com/office/drawing/2014/main" id="{53E3E902-F87B-CC4B-4A72-6DF38C68BE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0824" r="27859"/>
          <a:stretch/>
        </p:blipFill>
        <p:spPr>
          <a:xfrm>
            <a:off x="6585175" y="0"/>
            <a:ext cx="56068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1;p58">
            <a:extLst>
              <a:ext uri="{FF2B5EF4-FFF2-40B4-BE49-F238E27FC236}">
                <a16:creationId xmlns:a16="http://schemas.microsoft.com/office/drawing/2014/main" id="{0981E7AC-5DED-9BC8-D001-A6064981799A}"/>
              </a:ext>
            </a:extLst>
          </p:cNvPr>
          <p:cNvSpPr txBox="1"/>
          <p:nvPr/>
        </p:nvSpPr>
        <p:spPr>
          <a:xfrm>
            <a:off x="590325" y="2155675"/>
            <a:ext cx="4008179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Marca do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grupo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Rcell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direcionada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para as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soluções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IoT,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trata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-se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uma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linha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produtos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inteligentes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voltados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para a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automação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residencial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. </a:t>
            </a:r>
            <a:endParaRPr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Nosso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objetivo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é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proporcionar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usuários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tecnologia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ponta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aliada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à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comodidade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facilidade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uso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meio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do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desenvolvimento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produtos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inovadores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acessíveis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 que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demonstrem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que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as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novidades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tecnológicas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estão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ao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alcance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todos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para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melhorar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sua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qualidade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vida</a:t>
            </a: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.</a:t>
            </a:r>
            <a:endParaRPr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3" name="Google Shape;612;p58">
            <a:extLst>
              <a:ext uri="{FF2B5EF4-FFF2-40B4-BE49-F238E27FC236}">
                <a16:creationId xmlns:a16="http://schemas.microsoft.com/office/drawing/2014/main" id="{62F71FDA-FF5B-A336-7695-55B36DF3DE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3045" b="13045"/>
          <a:stretch/>
        </p:blipFill>
        <p:spPr>
          <a:xfrm>
            <a:off x="590315" y="991726"/>
            <a:ext cx="3216876" cy="84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51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28B40B29-19DF-2048-F9B4-345A3E6A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4CD7545B-3AF0-6AA0-DAFE-87476913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E74726-77C0-846A-18AB-97ED2B8E8A97}"/>
              </a:ext>
            </a:extLst>
          </p:cNvPr>
          <p:cNvSpPr txBox="1"/>
          <p:nvPr/>
        </p:nvSpPr>
        <p:spPr>
          <a:xfrm>
            <a:off x="3976162" y="2486417"/>
            <a:ext cx="4367738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Líder no segmento de distribuição no Brasil</a:t>
            </a:r>
            <a:r>
              <a:rPr lang="pt-BR" sz="1600" dirty="0">
                <a:latin typeface="Poppins" pitchFamily="2" charset="77"/>
                <a:cs typeface="Poppins" pitchFamily="2" charset="77"/>
              </a:rPr>
              <a:t>, atuamos na divisão de Smartphones, Games, Informática, Eletro e </a:t>
            </a:r>
            <a:r>
              <a:rPr lang="pt-BR" sz="1600" dirty="0" err="1">
                <a:latin typeface="Poppins" pitchFamily="2" charset="77"/>
                <a:cs typeface="Poppins" pitchFamily="2" charset="77"/>
              </a:rPr>
              <a:t>Smart</a:t>
            </a:r>
            <a:r>
              <a:rPr lang="pt-BR" sz="1600" dirty="0">
                <a:latin typeface="Poppins" pitchFamily="2" charset="77"/>
                <a:cs typeface="Poppins" pitchFamily="2" charset="77"/>
              </a:rPr>
              <a:t> Home, com foco em trazer novas linhas para incremento de categorias no varejo.</a:t>
            </a:r>
          </a:p>
          <a:p>
            <a:pPr algn="ctr"/>
            <a:endParaRPr lang="pt-BR" sz="16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pt-BR" sz="1600" dirty="0">
                <a:latin typeface="Poppins" pitchFamily="2" charset="77"/>
                <a:cs typeface="Poppins" pitchFamily="2" charset="77"/>
              </a:rPr>
              <a:t>Somos focados no desenvolvimento </a:t>
            </a:r>
          </a:p>
          <a:p>
            <a:pPr algn="ctr"/>
            <a:r>
              <a:rPr lang="pt-BR" sz="1600" dirty="0">
                <a:latin typeface="Poppins" pitchFamily="2" charset="77"/>
                <a:cs typeface="Poppins" pitchFamily="2" charset="77"/>
              </a:rPr>
              <a:t>de soluções, </a:t>
            </a:r>
            <a:r>
              <a:rPr lang="pt-BR" sz="1600" b="1" dirty="0">
                <a:latin typeface="Poppins" pitchFamily="2" charset="77"/>
                <a:cs typeface="Poppins" pitchFamily="2" charset="77"/>
              </a:rPr>
              <a:t>há 22 anos entregando tecnologia em todo o País</a:t>
            </a:r>
            <a:r>
              <a:rPr lang="pt-BR" sz="1600" dirty="0">
                <a:latin typeface="Poppins" pitchFamily="2" charset="77"/>
                <a:cs typeface="Poppins" pitchFamily="2" charset="77"/>
              </a:rPr>
              <a:t>, </a:t>
            </a:r>
          </a:p>
          <a:p>
            <a:pPr algn="ctr"/>
            <a:r>
              <a:rPr lang="pt-BR" sz="1600" dirty="0">
                <a:latin typeface="Poppins" pitchFamily="2" charset="77"/>
                <a:cs typeface="Poppins" pitchFamily="2" charset="77"/>
              </a:rPr>
              <a:t>com um modelo diferenciado </a:t>
            </a:r>
          </a:p>
          <a:p>
            <a:pPr algn="ctr"/>
            <a:r>
              <a:rPr lang="pt-BR" sz="1600" dirty="0">
                <a:latin typeface="Poppins" pitchFamily="2" charset="77"/>
                <a:cs typeface="Poppins" pitchFamily="2" charset="77"/>
              </a:rPr>
              <a:t>e inteligente de operar.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2C03C2-517C-3DC6-B7CB-F8573235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22" y="1453114"/>
            <a:ext cx="2255555" cy="7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0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6921967" y="305468"/>
            <a:ext cx="11568545" cy="6247063"/>
          </a:xfrm>
          <a:prstGeom prst="parallelogram">
            <a:avLst/>
          </a:prstGeom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784790"/>
            <a:ext cx="4732298" cy="89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Revista </a:t>
            </a:r>
            <a:r>
              <a:rPr lang="pt-BR" sz="3000" b="1" dirty="0" err="1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49" y="1434700"/>
            <a:ext cx="6322917" cy="268784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Conteúdo multiplataforma, em mídia física e digital, conteúdo exclusivo com matérias, entrevistas, informações, lançamentos e tabela comparativa dos produtos.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Acesse a Revista </a:t>
            </a:r>
            <a:r>
              <a:rPr lang="pt-BR" sz="16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no computador, celular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ou tablet de qualquer lugar, ou obtenha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 versão impressa!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pt-BR" sz="16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6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ESCANEIE O QRCODE E BAIXE O APP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Google Shape;685;p61">
            <a:hlinkClick r:id="rId3"/>
            <a:extLst>
              <a:ext uri="{FF2B5EF4-FFF2-40B4-BE49-F238E27FC236}">
                <a16:creationId xmlns:a16="http://schemas.microsoft.com/office/drawing/2014/main" id="{DAAE5BCA-99B0-8A38-67A6-0C91BEFA2C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99" y="5401985"/>
            <a:ext cx="1659325" cy="49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86;p61">
            <a:hlinkClick r:id="rId5"/>
            <a:extLst>
              <a:ext uri="{FF2B5EF4-FFF2-40B4-BE49-F238E27FC236}">
                <a16:creationId xmlns:a16="http://schemas.microsoft.com/office/drawing/2014/main" id="{FC455A43-33B0-3E33-6811-E772EC451CF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4912" y="5401986"/>
            <a:ext cx="1659310" cy="49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88;p61">
            <a:hlinkClick r:id="rId5"/>
            <a:extLst>
              <a:ext uri="{FF2B5EF4-FFF2-40B4-BE49-F238E27FC236}">
                <a16:creationId xmlns:a16="http://schemas.microsoft.com/office/drawing/2014/main" id="{0238DE66-B3F5-EA23-87FB-24DA0B3D733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9349" y="4122549"/>
            <a:ext cx="1201425" cy="1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89;p61">
            <a:extLst>
              <a:ext uri="{FF2B5EF4-FFF2-40B4-BE49-F238E27FC236}">
                <a16:creationId xmlns:a16="http://schemas.microsoft.com/office/drawing/2014/main" id="{62675185-9F14-6020-94A5-5546755EDD0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3849" y="4122548"/>
            <a:ext cx="1201425" cy="1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509C589-9FFF-83DB-25BD-505F220C7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067" y="889000"/>
            <a:ext cx="8903613" cy="54740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4DACA3-6FC9-254B-1AD1-FD1FA4CF0D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915" y="2452623"/>
            <a:ext cx="6858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3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-4005532" y="305468"/>
            <a:ext cx="11568545" cy="6247063"/>
          </a:xfrm>
          <a:prstGeom prst="parallelogram">
            <a:avLst/>
          </a:prstGeom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2005231"/>
            <a:ext cx="2238748" cy="10218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Banco de </a:t>
            </a:r>
          </a:p>
          <a:p>
            <a:pPr>
              <a:spcBef>
                <a:spcPts val="0"/>
              </a:spcBef>
            </a:pPr>
            <a:r>
              <a:rPr lang="pt-BR" sz="3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Imagens</a:t>
            </a: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50" y="3027100"/>
            <a:ext cx="2381605" cy="19400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Disponível com imagens em alta qualidade dos produtos prontas para serem usadas em divulgação para seus clientes.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56;p21">
            <a:extLst>
              <a:ext uri="{FF2B5EF4-FFF2-40B4-BE49-F238E27FC236}">
                <a16:creationId xmlns:a16="http://schemas.microsoft.com/office/drawing/2014/main" id="{B539AC75-8EE9-7F44-5BC5-162398D7B5AA}"/>
              </a:ext>
            </a:extLst>
          </p:cNvPr>
          <p:cNvSpPr txBox="1">
            <a:spLocks/>
          </p:cNvSpPr>
          <p:nvPr/>
        </p:nvSpPr>
        <p:spPr>
          <a:xfrm>
            <a:off x="9354202" y="2469672"/>
            <a:ext cx="2238747" cy="19186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Eletro,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Smartphones,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Acessórios,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 err="1">
                <a:latin typeface="Poppins"/>
                <a:ea typeface="Poppins"/>
                <a:cs typeface="Poppins"/>
                <a:sym typeface="Poppins"/>
              </a:rPr>
              <a:t>Smarthome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Games,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Informática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    e muito mais!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4DEA988-3362-9330-2DC9-F0038931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060450"/>
            <a:ext cx="7188200" cy="4737100"/>
          </a:xfrm>
          <a:prstGeom prst="rect">
            <a:avLst/>
          </a:prstGeom>
        </p:spPr>
      </p:pic>
      <p:pic>
        <p:nvPicPr>
          <p:cNvPr id="14" name="Google Shape;699;p62">
            <a:extLst>
              <a:ext uri="{FF2B5EF4-FFF2-40B4-BE49-F238E27FC236}">
                <a16:creationId xmlns:a16="http://schemas.microsoft.com/office/drawing/2014/main" id="{8A9E33AA-E02C-397F-B503-A30806A1D6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60" t="248" r="209" b="-648"/>
          <a:stretch/>
        </p:blipFill>
        <p:spPr>
          <a:xfrm>
            <a:off x="3203890" y="1339703"/>
            <a:ext cx="5793527" cy="3287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8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06;p25">
            <a:extLst>
              <a:ext uri="{FF2B5EF4-FFF2-40B4-BE49-F238E27FC236}">
                <a16:creationId xmlns:a16="http://schemas.microsoft.com/office/drawing/2014/main" id="{99551ACD-01B8-23E6-9A19-41598EBBE8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4811744" y="-3433532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7" name="Google Shape;713;p63">
            <a:extLst>
              <a:ext uri="{FF2B5EF4-FFF2-40B4-BE49-F238E27FC236}">
                <a16:creationId xmlns:a16="http://schemas.microsoft.com/office/drawing/2014/main" id="{8ECFB5F8-09BF-BCBD-EFB2-1CEDAFEA64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53" y="2138893"/>
            <a:ext cx="2351966" cy="157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7;p63">
            <a:extLst>
              <a:ext uri="{FF2B5EF4-FFF2-40B4-BE49-F238E27FC236}">
                <a16:creationId xmlns:a16="http://schemas.microsoft.com/office/drawing/2014/main" id="{483025F6-340C-B78F-5984-747C02D188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537" r="50000" b="382"/>
          <a:stretch/>
        </p:blipFill>
        <p:spPr>
          <a:xfrm>
            <a:off x="8733430" y="-34675"/>
            <a:ext cx="3458572" cy="345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07;p63">
            <a:extLst>
              <a:ext uri="{FF2B5EF4-FFF2-40B4-BE49-F238E27FC236}">
                <a16:creationId xmlns:a16="http://schemas.microsoft.com/office/drawing/2014/main" id="{46BFAC27-2C12-F833-73F7-43FC6A6E36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974" t="-155" b="-1"/>
          <a:stretch/>
        </p:blipFill>
        <p:spPr>
          <a:xfrm>
            <a:off x="8731624" y="3405686"/>
            <a:ext cx="3460349" cy="345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21">
            <a:extLst>
              <a:ext uri="{FF2B5EF4-FFF2-40B4-BE49-F238E27FC236}">
                <a16:creationId xmlns:a16="http://schemas.microsoft.com/office/drawing/2014/main" id="{9F0D04EF-BDBC-C87B-FF4B-169D7BF60FBC}"/>
              </a:ext>
            </a:extLst>
          </p:cNvPr>
          <p:cNvSpPr txBox="1">
            <a:spLocks/>
          </p:cNvSpPr>
          <p:nvPr/>
        </p:nvSpPr>
        <p:spPr>
          <a:xfrm>
            <a:off x="599050" y="3985198"/>
            <a:ext cx="4732298" cy="67761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Conteúdos Digitais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56;p21">
            <a:extLst>
              <a:ext uri="{FF2B5EF4-FFF2-40B4-BE49-F238E27FC236}">
                <a16:creationId xmlns:a16="http://schemas.microsoft.com/office/drawing/2014/main" id="{83206899-4877-5571-4199-AE46B805BA7C}"/>
              </a:ext>
            </a:extLst>
          </p:cNvPr>
          <p:cNvSpPr txBox="1">
            <a:spLocks/>
          </p:cNvSpPr>
          <p:nvPr/>
        </p:nvSpPr>
        <p:spPr>
          <a:xfrm>
            <a:off x="599049" y="4662814"/>
            <a:ext cx="7145642" cy="8964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Gift</a:t>
            </a:r>
            <a:r>
              <a:rPr lang="pt-BR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Cards digitais ampliando as opções de portfolio, performance de lucro sem gastos com espaço, transporte e garantia. </a:t>
            </a:r>
          </a:p>
        </p:txBody>
      </p:sp>
    </p:spTree>
    <p:extLst>
      <p:ext uri="{BB962C8B-B14F-4D97-AF65-F5344CB8AC3E}">
        <p14:creationId xmlns:p14="http://schemas.microsoft.com/office/powerpoint/2010/main" val="6588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C66C200-AAC9-D92C-BC68-638E1B27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625883" y="2432233"/>
            <a:ext cx="4890655" cy="36083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A H3RO é uma unidade de negócios focada em produtos e conteúdos desenvolvidos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por gamers para gamers.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O mercado de jogos é um dos mais promissores do Brasil. Atualmente, 74,5%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dos brasileiros jogam jogos eletrônicos e o mercado já movimentou mais de US$ 190 bilhões no mundo.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pt-BR" sz="1600" dirty="0" err="1">
                <a:latin typeface="Poppins"/>
                <a:ea typeface="Poppins"/>
                <a:cs typeface="Poppins"/>
                <a:sym typeface="Poppins"/>
              </a:rPr>
              <a:t>Rcell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 busca, com a H3RO, chegar ao topo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do segmento gamer, sendo reconhecida como a maior distribuidora do setor.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2D6CF95E-DA11-A604-6470-D94E5CAF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65" y="1288473"/>
            <a:ext cx="2637426" cy="7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3B35F1A-5196-AF29-4FE7-BE9D67BF4ACE}"/>
              </a:ext>
            </a:extLst>
          </p:cNvPr>
          <p:cNvSpPr/>
          <p:nvPr/>
        </p:nvSpPr>
        <p:spPr>
          <a:xfrm>
            <a:off x="-193963" y="-139167"/>
            <a:ext cx="12663054" cy="70670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3845851" y="2196705"/>
            <a:ext cx="4500298" cy="24510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pt-BR" sz="16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Webfones</a:t>
            </a:r>
            <a:r>
              <a:rPr lang="pt-BR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é uma marca do grupo </a:t>
            </a:r>
            <a:r>
              <a:rPr lang="pt-BR" sz="16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r>
              <a:rPr lang="pt-BR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; É o maior portal especializado em Telefonia e Games no Brasil e incorpora  as categorias de Informática, Eletrônicos, Eletroportáteis, </a:t>
            </a:r>
            <a:r>
              <a:rPr lang="pt-BR" sz="16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Smarthome</a:t>
            </a:r>
            <a:r>
              <a:rPr lang="pt-BR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e outros. Sempre com novidades do mercado nacional e mundial com as melhores marcas, amplo portfólio e a melhor experiência de compra.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C6D06B-C020-A984-3E0E-9458360C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10180" y="1052945"/>
            <a:ext cx="3054768" cy="6095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AA4397-02AE-6DC8-2F3A-599AAD479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82" y="-139167"/>
            <a:ext cx="6151217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220656-9CDC-5ABD-B872-325C69899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068" y="-139167"/>
            <a:ext cx="3300182" cy="6858000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5A53208-7208-382D-A4BB-7C971F89A5CD}"/>
              </a:ext>
            </a:extLst>
          </p:cNvPr>
          <p:cNvGrpSpPr/>
          <p:nvPr/>
        </p:nvGrpSpPr>
        <p:grpSpPr>
          <a:xfrm>
            <a:off x="6796568" y="4889605"/>
            <a:ext cx="3756949" cy="1244495"/>
            <a:chOff x="7420808" y="4889605"/>
            <a:chExt cx="3756949" cy="1244495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A93B824D-D65E-4EC4-CD21-51D002724066}"/>
                </a:ext>
              </a:extLst>
            </p:cNvPr>
            <p:cNvSpPr/>
            <p:nvPr/>
          </p:nvSpPr>
          <p:spPr>
            <a:xfrm>
              <a:off x="7420808" y="5334000"/>
              <a:ext cx="3756949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B679503-9BD2-0F22-0796-059ACFBB3089}"/>
                </a:ext>
              </a:extLst>
            </p:cNvPr>
            <p:cNvGrpSpPr/>
            <p:nvPr/>
          </p:nvGrpSpPr>
          <p:grpSpPr>
            <a:xfrm>
              <a:off x="7547208" y="5410825"/>
              <a:ext cx="3468554" cy="622544"/>
              <a:chOff x="929523" y="4523502"/>
              <a:chExt cx="3468554" cy="622544"/>
            </a:xfrm>
          </p:grpSpPr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C53BE2F0-A6D7-6D7F-4525-0599C3BEF75B}"/>
                  </a:ext>
                </a:extLst>
              </p:cNvPr>
              <p:cNvSpPr/>
              <p:nvPr/>
            </p:nvSpPr>
            <p:spPr>
              <a:xfrm>
                <a:off x="1571388" y="4594340"/>
                <a:ext cx="620530" cy="48086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B826EFD8-B5C4-C196-B5A1-3A791A9CEF59}"/>
                  </a:ext>
                </a:extLst>
              </p:cNvPr>
              <p:cNvSpPr/>
              <p:nvPr/>
            </p:nvSpPr>
            <p:spPr>
              <a:xfrm>
                <a:off x="929523" y="4523502"/>
                <a:ext cx="596527" cy="62254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0">
                <a:extLst>
                  <a:ext uri="{FF2B5EF4-FFF2-40B4-BE49-F238E27FC236}">
                    <a16:creationId xmlns:a16="http://schemas.microsoft.com/office/drawing/2014/main" id="{4D86D57A-544F-E962-B6AB-878785F2CCF1}"/>
                  </a:ext>
                </a:extLst>
              </p:cNvPr>
              <p:cNvSpPr/>
              <p:nvPr/>
            </p:nvSpPr>
            <p:spPr>
              <a:xfrm>
                <a:off x="3345933" y="4538863"/>
                <a:ext cx="1052144" cy="59182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76535226-5000-1D80-77D8-EAC6B879D07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303508" y="4620448"/>
                <a:ext cx="1001201" cy="428653"/>
              </a:xfrm>
              <a:prstGeom prst="rect">
                <a:avLst/>
              </a:prstGeom>
            </p:spPr>
          </p:pic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7BF526A-7FD3-F5E5-8579-9709A1B201B6}"/>
                </a:ext>
              </a:extLst>
            </p:cNvPr>
            <p:cNvSpPr txBox="1"/>
            <p:nvPr/>
          </p:nvSpPr>
          <p:spPr>
            <a:xfrm>
              <a:off x="7538533" y="4889605"/>
              <a:ext cx="2125810" cy="47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>
                <a:lnSpc>
                  <a:spcPct val="150000"/>
                </a:lnSpc>
                <a:spcBef>
                  <a:spcPts val="100"/>
                </a:spcBef>
              </a:pPr>
              <a:r>
                <a:rPr lang="pt-BR" sz="1800" spc="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Lojas Oficiais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349566-9CD7-39D4-3C0A-6FB82950300D}"/>
              </a:ext>
            </a:extLst>
          </p:cNvPr>
          <p:cNvGrpSpPr/>
          <p:nvPr/>
        </p:nvGrpSpPr>
        <p:grpSpPr>
          <a:xfrm>
            <a:off x="1515852" y="4889605"/>
            <a:ext cx="4483100" cy="1244495"/>
            <a:chOff x="825500" y="4889605"/>
            <a:chExt cx="4483100" cy="1244495"/>
          </a:xfrm>
        </p:grpSpPr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0B7C8E21-8F52-A37E-6BE7-4554A12C2264}"/>
                </a:ext>
              </a:extLst>
            </p:cNvPr>
            <p:cNvSpPr/>
            <p:nvPr/>
          </p:nvSpPr>
          <p:spPr>
            <a:xfrm>
              <a:off x="825500" y="5334000"/>
              <a:ext cx="44831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53E991E-6D23-4E65-8A89-F394CB8DD9EC}"/>
                </a:ext>
              </a:extLst>
            </p:cNvPr>
            <p:cNvSpPr txBox="1"/>
            <p:nvPr/>
          </p:nvSpPr>
          <p:spPr>
            <a:xfrm>
              <a:off x="939762" y="4889605"/>
              <a:ext cx="1427640" cy="47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>
                <a:lnSpc>
                  <a:spcPct val="150000"/>
                </a:lnSpc>
                <a:spcBef>
                  <a:spcPts val="100"/>
                </a:spcBef>
              </a:pPr>
              <a:r>
                <a:rPr lang="pt-BR" sz="1800" spc="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Prêmios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6EA5A766-F3F2-AF73-D85D-237A9697AEB8}"/>
                </a:ext>
              </a:extLst>
            </p:cNvPr>
            <p:cNvGrpSpPr/>
            <p:nvPr/>
          </p:nvGrpSpPr>
          <p:grpSpPr>
            <a:xfrm>
              <a:off x="939762" y="5372668"/>
              <a:ext cx="4324704" cy="742300"/>
              <a:chOff x="939762" y="5372668"/>
              <a:chExt cx="4324704" cy="742300"/>
            </a:xfrm>
          </p:grpSpPr>
          <p:sp>
            <p:nvSpPr>
              <p:cNvPr id="3" name="object 5">
                <a:extLst>
                  <a:ext uri="{FF2B5EF4-FFF2-40B4-BE49-F238E27FC236}">
                    <a16:creationId xmlns:a16="http://schemas.microsoft.com/office/drawing/2014/main" id="{AE91C2F6-0675-18B0-29D1-8984319437F1}"/>
                  </a:ext>
                </a:extLst>
              </p:cNvPr>
              <p:cNvSpPr/>
              <p:nvPr/>
            </p:nvSpPr>
            <p:spPr>
              <a:xfrm>
                <a:off x="939762" y="5381626"/>
                <a:ext cx="1337005" cy="697197"/>
              </a:xfrm>
              <a:prstGeom prst="rect">
                <a:avLst/>
              </a:prstGeom>
              <a:blipFill>
                <a:blip r:embed="rId10" cstate="print"/>
                <a:stretch>
                  <a:fillRect l="-22994" t="-32318" r="-28531" b="-31176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47D506C-2E73-26D9-D9D5-233DB7DC583C}"/>
                  </a:ext>
                </a:extLst>
              </p:cNvPr>
              <p:cNvGrpSpPr/>
              <p:nvPr/>
            </p:nvGrpSpPr>
            <p:grpSpPr>
              <a:xfrm>
                <a:off x="2337917" y="5372668"/>
                <a:ext cx="704777" cy="703131"/>
                <a:chOff x="2130496" y="5381136"/>
                <a:chExt cx="704777" cy="703131"/>
              </a:xfrm>
            </p:grpSpPr>
            <p:pic>
              <p:nvPicPr>
                <p:cNvPr id="17" name="Imagem 16">
                  <a:extLst>
                    <a:ext uri="{FF2B5EF4-FFF2-40B4-BE49-F238E27FC236}">
                      <a16:creationId xmlns:a16="http://schemas.microsoft.com/office/drawing/2014/main" id="{893C7EC2-33D2-926C-03A9-C3C817E86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30496" y="5590584"/>
                  <a:ext cx="669998" cy="493683"/>
                </a:xfrm>
                <a:prstGeom prst="rect">
                  <a:avLst/>
                </a:prstGeom>
              </p:spPr>
            </p:pic>
            <p:pic>
              <p:nvPicPr>
                <p:cNvPr id="18" name="Picture 2" descr="A história da logo da Amazon - Free Logo Design">
                  <a:extLst>
                    <a:ext uri="{FF2B5EF4-FFF2-40B4-BE49-F238E27FC236}">
                      <a16:creationId xmlns:a16="http://schemas.microsoft.com/office/drawing/2014/main" id="{74FA81BC-FC24-257C-9C16-B37E8258E3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5275" y="5381136"/>
                  <a:ext cx="669998" cy="24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Picture 6" descr="SBVC – Sociedade Brasileira de Varejo e Consumo – Sociedade Brasileira de  Varejo e Consumo">
                <a:extLst>
                  <a:ext uri="{FF2B5EF4-FFF2-40B4-BE49-F238E27FC236}">
                    <a16:creationId xmlns:a16="http://schemas.microsoft.com/office/drawing/2014/main" id="{35C2EE81-84B9-FAD2-F2FF-140A9477A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2273" y="5536834"/>
                <a:ext cx="1192193" cy="464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155D8C67-4CCA-D1F5-DEF8-F3E081A94907}"/>
                  </a:ext>
                </a:extLst>
              </p:cNvPr>
              <p:cNvGrpSpPr/>
              <p:nvPr/>
            </p:nvGrpSpPr>
            <p:grpSpPr>
              <a:xfrm>
                <a:off x="3074383" y="5377159"/>
                <a:ext cx="992596" cy="737809"/>
                <a:chOff x="3074383" y="5377159"/>
                <a:chExt cx="992596" cy="737809"/>
              </a:xfrm>
            </p:grpSpPr>
            <p:pic>
              <p:nvPicPr>
                <p:cNvPr id="9" name="Picture 4" descr="ABComm apoia o 3º Prêmio Black Friday de Verdade – Abcomm – Associação  Brasileira de Comércio Eletrônico">
                  <a:extLst>
                    <a:ext uri="{FF2B5EF4-FFF2-40B4-BE49-F238E27FC236}">
                      <a16:creationId xmlns:a16="http://schemas.microsoft.com/office/drawing/2014/main" id="{E3F39E81-1F28-28BD-6D04-255289FB9A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029" t="3945" r="7027" b="12983"/>
                <a:stretch/>
              </p:blipFill>
              <p:spPr bwMode="auto">
                <a:xfrm>
                  <a:off x="3155615" y="5377159"/>
                  <a:ext cx="911364" cy="5875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3315BFCB-04C2-3078-66B9-F0417F3CAC03}"/>
                    </a:ext>
                  </a:extLst>
                </p:cNvPr>
                <p:cNvSpPr txBox="1"/>
                <p:nvPr/>
              </p:nvSpPr>
              <p:spPr>
                <a:xfrm>
                  <a:off x="3074383" y="5899524"/>
                  <a:ext cx="74428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800" cap="small" dirty="0">
                      <a:solidFill>
                        <a:srgbClr val="222222"/>
                      </a:solidFill>
                      <a:effectLst/>
                      <a:latin typeface="Poppins" pitchFamily="2" charset="77"/>
                      <a:cs typeface="Poppins" pitchFamily="2" charset="77"/>
                    </a:rPr>
                    <a:t>2017 a 2021</a:t>
                  </a:r>
                  <a:endParaRPr lang="pt-BR" sz="800" dirty="0"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3129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571499" y="1737933"/>
            <a:ext cx="5703261" cy="45943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Lançado no segundo semestre de 2020,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a marca Web Mercadinho criada em parceria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com o Mercado Livre é focada em produtos de supermercado.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Em 2021 se tornou o Principal </a:t>
            </a:r>
            <a:r>
              <a:rPr lang="pt-BR" sz="1600" dirty="0" err="1">
                <a:latin typeface="Poppins"/>
                <a:ea typeface="Poppins"/>
                <a:cs typeface="Poppins"/>
                <a:sym typeface="Poppins"/>
              </a:rPr>
              <a:t>Seller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 3P da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categoria Supermercado do Mercado Livre.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Faturamento acima de </a:t>
            </a:r>
            <a:r>
              <a:rPr lang="pt-BR" sz="1600" b="1" dirty="0">
                <a:latin typeface="Poppins"/>
                <a:ea typeface="Poppins"/>
                <a:cs typeface="Poppins"/>
                <a:sym typeface="Poppins"/>
              </a:rPr>
              <a:t>R$ 34 Milhões 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no primeiro semestre de 2024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Mais de </a:t>
            </a:r>
            <a:r>
              <a:rPr lang="pt-BR" sz="1600" b="1" dirty="0">
                <a:latin typeface="Poppins"/>
                <a:ea typeface="Poppins"/>
                <a:cs typeface="Poppins"/>
                <a:sym typeface="Poppins"/>
              </a:rPr>
              <a:t>500.000 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de pedidos feitos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Mais de </a:t>
            </a:r>
            <a:r>
              <a:rPr lang="pt-BR" sz="1600" b="1" dirty="0">
                <a:latin typeface="Poppins"/>
                <a:ea typeface="Poppins"/>
                <a:cs typeface="Poppins"/>
                <a:sym typeface="Poppins"/>
              </a:rPr>
              <a:t>850.000 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de produtos vendidos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Atualmente temos mais de 32 lojas oficiais de grandes marcas da indústria que utilizam nossa estrutura e algoritmo, como P&amp;G, Heinz, Nivea, Bauducco, Unilever, </a:t>
            </a:r>
            <a:r>
              <a:rPr lang="pt-BR" sz="1600" dirty="0" err="1">
                <a:latin typeface="Poppins"/>
                <a:ea typeface="Poppins"/>
                <a:cs typeface="Poppins"/>
                <a:sym typeface="Poppins"/>
              </a:rPr>
              <a:t>Barilla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, Andorinha, Colgate, Ambev e muitas outras.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Google Shape;738;p66">
            <a:extLst>
              <a:ext uri="{FF2B5EF4-FFF2-40B4-BE49-F238E27FC236}">
                <a16:creationId xmlns:a16="http://schemas.microsoft.com/office/drawing/2014/main" id="{4BFF5E22-129E-7C32-7675-ECB8B8ECAE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5710" r="45041"/>
          <a:stretch/>
        </p:blipFill>
        <p:spPr>
          <a:xfrm>
            <a:off x="6538150" y="-1"/>
            <a:ext cx="56538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9;p66">
            <a:extLst>
              <a:ext uri="{FF2B5EF4-FFF2-40B4-BE49-F238E27FC236}">
                <a16:creationId xmlns:a16="http://schemas.microsoft.com/office/drawing/2014/main" id="{182DCEFD-F85F-2A67-CB9F-714C670B100A}"/>
              </a:ext>
            </a:extLst>
          </p:cNvPr>
          <p:cNvSpPr/>
          <p:nvPr/>
        </p:nvSpPr>
        <p:spPr>
          <a:xfrm>
            <a:off x="7152914" y="3293544"/>
            <a:ext cx="4467587" cy="3038700"/>
          </a:xfrm>
          <a:prstGeom prst="rect">
            <a:avLst/>
          </a:prstGeom>
          <a:solidFill>
            <a:srgbClr val="FFFFFF">
              <a:alpha val="77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752;p66">
            <a:extLst>
              <a:ext uri="{FF2B5EF4-FFF2-40B4-BE49-F238E27FC236}">
                <a16:creationId xmlns:a16="http://schemas.microsoft.com/office/drawing/2014/main" id="{89D8655B-F9D5-0614-9049-FC634CA21D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772451"/>
            <a:ext cx="3060772" cy="591825"/>
          </a:xfrm>
          <a:prstGeom prst="rect">
            <a:avLst/>
          </a:prstGeom>
          <a:noFill/>
          <a:ln>
            <a:noFill/>
          </a:ln>
          <a:effectLst>
            <a:outerShdw blurRad="292100" dist="342900" dir="8040000" algn="tr" rotWithShape="0">
              <a:srgbClr val="000000">
                <a:alpha val="4310"/>
              </a:srgbClr>
            </a:outerShdw>
          </a:effectLst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D44D59F-D986-B3E6-F3DE-E078ACA7CEF2}"/>
              </a:ext>
            </a:extLst>
          </p:cNvPr>
          <p:cNvGrpSpPr/>
          <p:nvPr/>
        </p:nvGrpSpPr>
        <p:grpSpPr>
          <a:xfrm>
            <a:off x="7730946" y="3735497"/>
            <a:ext cx="3311522" cy="2180195"/>
            <a:chOff x="7696618" y="3781688"/>
            <a:chExt cx="3311522" cy="2180195"/>
          </a:xfrm>
        </p:grpSpPr>
        <p:pic>
          <p:nvPicPr>
            <p:cNvPr id="9" name="Google Shape;740;p66">
              <a:extLst>
                <a:ext uri="{FF2B5EF4-FFF2-40B4-BE49-F238E27FC236}">
                  <a16:creationId xmlns:a16="http://schemas.microsoft.com/office/drawing/2014/main" id="{ECCDAEE1-0F39-5D07-828F-9288D94B421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44423" y="3816538"/>
              <a:ext cx="591818" cy="257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745;p66">
              <a:extLst>
                <a:ext uri="{FF2B5EF4-FFF2-40B4-BE49-F238E27FC236}">
                  <a16:creationId xmlns:a16="http://schemas.microsoft.com/office/drawing/2014/main" id="{D920D95A-1D41-2F6D-6C44-DF856E4C1D7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44425" y="4481795"/>
              <a:ext cx="591816" cy="591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46;p66">
              <a:extLst>
                <a:ext uri="{FF2B5EF4-FFF2-40B4-BE49-F238E27FC236}">
                  <a16:creationId xmlns:a16="http://schemas.microsoft.com/office/drawing/2014/main" id="{CB29B8E9-9AFB-A8FF-B15D-65728067A45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99373" y="5438453"/>
              <a:ext cx="787309" cy="34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747;p66">
              <a:extLst>
                <a:ext uri="{FF2B5EF4-FFF2-40B4-BE49-F238E27FC236}">
                  <a16:creationId xmlns:a16="http://schemas.microsoft.com/office/drawing/2014/main" id="{8F728D56-0265-834B-38F7-95156B7BE83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96618" y="5481114"/>
              <a:ext cx="687427" cy="393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48;p66">
              <a:extLst>
                <a:ext uri="{FF2B5EF4-FFF2-40B4-BE49-F238E27FC236}">
                  <a16:creationId xmlns:a16="http://schemas.microsoft.com/office/drawing/2014/main" id="{08F34E0E-E02B-222D-649B-1E3619FB851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5960" r="18948"/>
            <a:stretch/>
          </p:blipFill>
          <p:spPr>
            <a:xfrm>
              <a:off x="10235562" y="5425276"/>
              <a:ext cx="620324" cy="536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49;p66">
              <a:extLst>
                <a:ext uri="{FF2B5EF4-FFF2-40B4-BE49-F238E27FC236}">
                  <a16:creationId xmlns:a16="http://schemas.microsoft.com/office/drawing/2014/main" id="{7E2F1B3D-3195-C727-3E92-62C9F869C13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861476" y="3781688"/>
              <a:ext cx="863104" cy="327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750;p66">
              <a:extLst>
                <a:ext uri="{FF2B5EF4-FFF2-40B4-BE49-F238E27FC236}">
                  <a16:creationId xmlns:a16="http://schemas.microsoft.com/office/drawing/2014/main" id="{8D651344-0FA0-50C3-F0E7-CA7B47E48267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083309" y="3828461"/>
              <a:ext cx="924831" cy="233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51;p66">
              <a:extLst>
                <a:ext uri="{FF2B5EF4-FFF2-40B4-BE49-F238E27FC236}">
                  <a16:creationId xmlns:a16="http://schemas.microsoft.com/office/drawing/2014/main" id="{7D640711-E932-1554-4988-73EFE6DF10EF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114170" y="4343725"/>
              <a:ext cx="863107" cy="863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81C69860-82DC-C18B-E3D8-05ECBBCB794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96108" y="4628567"/>
              <a:ext cx="790574" cy="304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7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06;p25">
            <a:extLst>
              <a:ext uri="{FF2B5EF4-FFF2-40B4-BE49-F238E27FC236}">
                <a16:creationId xmlns:a16="http://schemas.microsoft.com/office/drawing/2014/main" id="{BDD1A585-F993-8C2F-14EF-84115D0C41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7676601" y="3424468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7" name="Google Shape;206;p25">
            <a:extLst>
              <a:ext uri="{FF2B5EF4-FFF2-40B4-BE49-F238E27FC236}">
                <a16:creationId xmlns:a16="http://schemas.microsoft.com/office/drawing/2014/main" id="{15F5C19B-528D-96A1-685A-83904B6B9B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3161201" y="-3433532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590B21-C657-B1A8-2867-41DE774AB613}"/>
              </a:ext>
            </a:extLst>
          </p:cNvPr>
          <p:cNvSpPr txBox="1"/>
          <p:nvPr/>
        </p:nvSpPr>
        <p:spPr>
          <a:xfrm>
            <a:off x="640931" y="3611902"/>
            <a:ext cx="504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Poppins" pitchFamily="2" charset="77"/>
                <a:cs typeface="Poppins" pitchFamily="2" charset="77"/>
              </a:rPr>
              <a:t>Obrigado</a:t>
            </a:r>
          </a:p>
        </p:txBody>
      </p:sp>
      <p:pic>
        <p:nvPicPr>
          <p:cNvPr id="10" name="Imagem 9" descr="Uma imagem contendo pessoa, ao ar livre, homem, comida&#10;&#10;Descrição gerada automaticamente">
            <a:extLst>
              <a:ext uri="{FF2B5EF4-FFF2-40B4-BE49-F238E27FC236}">
                <a16:creationId xmlns:a16="http://schemas.microsoft.com/office/drawing/2014/main" id="{71F72988-CA99-9A44-B381-B69A9E3CF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1726" r="12261"/>
          <a:stretch/>
        </p:blipFill>
        <p:spPr>
          <a:xfrm>
            <a:off x="4322618" y="0"/>
            <a:ext cx="7869382" cy="6858000"/>
          </a:xfrm>
          <a:prstGeom prst="parallelogram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D988FB3A-B37C-1795-3585-8DC5A553E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11" y="2776533"/>
            <a:ext cx="201188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E2AA60-4463-3CA1-8CEA-C4483CF1AE60}"/>
              </a:ext>
            </a:extLst>
          </p:cNvPr>
          <p:cNvSpPr/>
          <p:nvPr/>
        </p:nvSpPr>
        <p:spPr>
          <a:xfrm>
            <a:off x="1886903" y="709397"/>
            <a:ext cx="3139256" cy="5439206"/>
          </a:xfrm>
          <a:prstGeom prst="parallelogram">
            <a:avLst/>
          </a:prstGeom>
          <a:solidFill>
            <a:srgbClr val="FF0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Paralelogramo 6">
            <a:extLst>
              <a:ext uri="{FF2B5EF4-FFF2-40B4-BE49-F238E27FC236}">
                <a16:creationId xmlns:a16="http://schemas.microsoft.com/office/drawing/2014/main" id="{9E716767-1D19-AF66-A0FB-D99719091C9B}"/>
              </a:ext>
            </a:extLst>
          </p:cNvPr>
          <p:cNvSpPr/>
          <p:nvPr/>
        </p:nvSpPr>
        <p:spPr>
          <a:xfrm>
            <a:off x="4333197" y="709397"/>
            <a:ext cx="3139256" cy="5439206"/>
          </a:xfrm>
          <a:prstGeom prst="parallelogram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id="{1D4E4E3F-2A4C-2906-20C2-FC58A003EB0A}"/>
              </a:ext>
            </a:extLst>
          </p:cNvPr>
          <p:cNvSpPr/>
          <p:nvPr/>
        </p:nvSpPr>
        <p:spPr>
          <a:xfrm>
            <a:off x="6779491" y="709397"/>
            <a:ext cx="3139256" cy="5439206"/>
          </a:xfrm>
          <a:prstGeom prst="parallelogram">
            <a:avLst/>
          </a:prstGeom>
          <a:solidFill>
            <a:srgbClr val="FF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0D89A0C-A319-A4C0-849A-79E74E0F2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2280" y="2424749"/>
            <a:ext cx="2008502" cy="20085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36AA32-F71D-CA16-5310-094F5619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0298" y="2308672"/>
            <a:ext cx="2240657" cy="2240657"/>
          </a:xfrm>
          <a:prstGeom prst="rect">
            <a:avLst/>
          </a:prstGeom>
        </p:spPr>
      </p:pic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5FB39B14-E7D0-E0E3-9C90-F462C78E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3" y="2424748"/>
            <a:ext cx="2008503" cy="2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E2AA60-4463-3CA1-8CEA-C4483CF1AE60}"/>
              </a:ext>
            </a:extLst>
          </p:cNvPr>
          <p:cNvSpPr/>
          <p:nvPr/>
        </p:nvSpPr>
        <p:spPr>
          <a:xfrm>
            <a:off x="1667427" y="286215"/>
            <a:ext cx="3254452" cy="5638800"/>
          </a:xfrm>
          <a:prstGeom prst="parallelogram">
            <a:avLst/>
          </a:prstGeom>
          <a:solidFill>
            <a:srgbClr val="FF0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Paralelogramo 6">
            <a:extLst>
              <a:ext uri="{FF2B5EF4-FFF2-40B4-BE49-F238E27FC236}">
                <a16:creationId xmlns:a16="http://schemas.microsoft.com/office/drawing/2014/main" id="{9E716767-1D19-AF66-A0FB-D99719091C9B}"/>
              </a:ext>
            </a:extLst>
          </p:cNvPr>
          <p:cNvSpPr/>
          <p:nvPr/>
        </p:nvSpPr>
        <p:spPr>
          <a:xfrm>
            <a:off x="4153657" y="925962"/>
            <a:ext cx="3254452" cy="5638800"/>
          </a:xfrm>
          <a:prstGeom prst="parallelogram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id="{1D4E4E3F-2A4C-2906-20C2-FC58A003EB0A}"/>
              </a:ext>
            </a:extLst>
          </p:cNvPr>
          <p:cNvSpPr/>
          <p:nvPr/>
        </p:nvSpPr>
        <p:spPr>
          <a:xfrm>
            <a:off x="6835709" y="286215"/>
            <a:ext cx="3254452" cy="5638800"/>
          </a:xfrm>
          <a:prstGeom prst="parallelogram">
            <a:avLst/>
          </a:prstGeom>
          <a:solidFill>
            <a:srgbClr val="FF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36AA32-F71D-CA16-5310-094F5619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7757" y="1414202"/>
            <a:ext cx="2322879" cy="232287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0D89A0C-A319-A4C0-849A-79E74E0F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2092" y="1534539"/>
            <a:ext cx="2082205" cy="20822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FBB6900-2C2A-8762-D8C0-2A5B8707387E}"/>
              </a:ext>
            </a:extLst>
          </p:cNvPr>
          <p:cNvSpPr txBox="1"/>
          <p:nvPr/>
        </p:nvSpPr>
        <p:spPr>
          <a:xfrm>
            <a:off x="1998663" y="3882862"/>
            <a:ext cx="220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Atendemos desde pequenos lojistas até grandes atacados.</a:t>
            </a:r>
          </a:p>
          <a:p>
            <a:pPr algn="ctr" rtl="0">
              <a:spcBef>
                <a:spcPts val="0"/>
              </a:spcBef>
            </a:pPr>
            <a:endParaRPr lang="pt-BR" sz="160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87B20D-8FD8-F117-78FD-D9F8A4D347AF}"/>
              </a:ext>
            </a:extLst>
          </p:cNvPr>
          <p:cNvSpPr txBox="1"/>
          <p:nvPr/>
        </p:nvSpPr>
        <p:spPr>
          <a:xfrm>
            <a:off x="4630361" y="3882862"/>
            <a:ext cx="220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Mais de </a:t>
            </a:r>
          </a:p>
          <a:p>
            <a:pPr algn="ctr" rtl="0"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Poppins" pitchFamily="2" charset="77"/>
              </a:rPr>
              <a:t>28 mil</a:t>
            </a: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</a:t>
            </a:r>
          </a:p>
          <a:p>
            <a:pPr algn="ctr" rtl="0">
              <a:spcBef>
                <a:spcPts val="0"/>
              </a:spcBef>
            </a:pPr>
            <a:r>
              <a:rPr lang="pt-BR" sz="1600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PDVs</a:t>
            </a: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atendidos.</a:t>
            </a:r>
          </a:p>
          <a:p>
            <a:pPr algn="ctr" rtl="0">
              <a:spcBef>
                <a:spcPts val="0"/>
              </a:spcBef>
            </a:pPr>
            <a:endParaRPr lang="pt-BR" sz="160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3DA5F4-1187-2BDF-C9A6-23FD9CDABE0C}"/>
              </a:ext>
            </a:extLst>
          </p:cNvPr>
          <p:cNvSpPr txBox="1"/>
          <p:nvPr/>
        </p:nvSpPr>
        <p:spPr>
          <a:xfrm>
            <a:off x="7076872" y="3882862"/>
            <a:ext cx="248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4 milhões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de produtos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vendidos em 2023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pic>
        <p:nvPicPr>
          <p:cNvPr id="2" name="Imagem 1" descr="Uma imagem contendo Ícone&#10;&#10;Descrição gerada automaticamente">
            <a:extLst>
              <a:ext uri="{FF2B5EF4-FFF2-40B4-BE49-F238E27FC236}">
                <a16:creationId xmlns:a16="http://schemas.microsoft.com/office/drawing/2014/main" id="{2D97AB51-B27B-65C5-629C-290CB2BE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293" y="1790087"/>
            <a:ext cx="2178299" cy="2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/>
          <p:nvPr/>
        </p:nvPicPr>
        <p:blipFill>
          <a:blip r:embed="rId2">
            <a:grayscl/>
          </a:blip>
          <a:srcRect/>
          <a:stretch/>
        </p:blipFill>
        <p:spPr>
          <a:xfrm>
            <a:off x="0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50D77A16-653E-9F1F-84D9-187A1F956CA3}"/>
              </a:ext>
            </a:extLst>
          </p:cNvPr>
          <p:cNvSpPr/>
          <p:nvPr/>
        </p:nvSpPr>
        <p:spPr>
          <a:xfrm>
            <a:off x="-6" y="0"/>
            <a:ext cx="121920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79C4C70A-B331-D983-84A7-AA3F2446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40" name="Imagem 39" descr="Forma&#10;&#10;Descrição gerada automaticamente com confiança média">
            <a:extLst>
              <a:ext uri="{FF2B5EF4-FFF2-40B4-BE49-F238E27FC236}">
                <a16:creationId xmlns:a16="http://schemas.microsoft.com/office/drawing/2014/main" id="{24D5EB15-9310-CB47-4855-C23928CE1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>
            <a:off x="2908458" y="2040071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Time </a:t>
            </a:r>
            <a:r>
              <a:rPr lang="pt-BR" sz="3200" b="1" dirty="0" err="1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sz="3200" b="1" dirty="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5CB29DE-2A18-CF80-4C12-F1B6F4F86BA2}"/>
              </a:ext>
            </a:extLst>
          </p:cNvPr>
          <p:cNvSpPr txBox="1"/>
          <p:nvPr/>
        </p:nvSpPr>
        <p:spPr>
          <a:xfrm>
            <a:off x="4030612" y="2789202"/>
            <a:ext cx="413077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Formado por </a:t>
            </a:r>
            <a:r>
              <a:rPr lang="pt-BR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mais de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300</a:t>
            </a:r>
            <a:r>
              <a:rPr lang="pt-BR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especialistas </a:t>
            </a:r>
            <a:r>
              <a:rPr lang="pt-BR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dedicados em diversas áreas para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 desenvolvimento do seu negócio.</a:t>
            </a:r>
          </a:p>
        </p:txBody>
      </p:sp>
    </p:spTree>
    <p:extLst>
      <p:ext uri="{BB962C8B-B14F-4D97-AF65-F5344CB8AC3E}">
        <p14:creationId xmlns:p14="http://schemas.microsoft.com/office/powerpoint/2010/main" val="211273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/>
          <p:nvPr/>
        </p:nvPicPr>
        <p:blipFill>
          <a:blip r:embed="rId2">
            <a:grayscl/>
          </a:blip>
          <a:srcRect/>
          <a:stretch/>
        </p:blipFill>
        <p:spPr>
          <a:xfrm>
            <a:off x="0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1C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Time </a:t>
            </a:r>
            <a:r>
              <a:rPr lang="pt-BR" b="1" dirty="0" err="1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119;p19">
            <a:extLst>
              <a:ext uri="{FF2B5EF4-FFF2-40B4-BE49-F238E27FC236}">
                <a16:creationId xmlns:a16="http://schemas.microsoft.com/office/drawing/2014/main" id="{5F903A6B-BBBF-A33F-FF1F-969BA69E9ACA}"/>
              </a:ext>
            </a:extLst>
          </p:cNvPr>
          <p:cNvSpPr/>
          <p:nvPr/>
        </p:nvSpPr>
        <p:spPr>
          <a:xfrm>
            <a:off x="2297277" y="1065163"/>
            <a:ext cx="4949341" cy="4719944"/>
          </a:xfrm>
          <a:prstGeom prst="parallelogram">
            <a:avLst>
              <a:gd name="adj" fmla="val 19979"/>
            </a:avLst>
          </a:prstGeom>
          <a:solidFill>
            <a:srgbClr val="E5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1;p19">
            <a:extLst>
              <a:ext uri="{FF2B5EF4-FFF2-40B4-BE49-F238E27FC236}">
                <a16:creationId xmlns:a16="http://schemas.microsoft.com/office/drawing/2014/main" id="{40A5BC55-D5E6-43E2-BB33-0222F1A0DB01}"/>
              </a:ext>
            </a:extLst>
          </p:cNvPr>
          <p:cNvSpPr/>
          <p:nvPr/>
        </p:nvSpPr>
        <p:spPr>
          <a:xfrm>
            <a:off x="6396714" y="1065163"/>
            <a:ext cx="4949341" cy="4719944"/>
          </a:xfrm>
          <a:prstGeom prst="parallelogram">
            <a:avLst>
              <a:gd name="adj" fmla="val 1997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2;p19">
            <a:extLst>
              <a:ext uri="{FF2B5EF4-FFF2-40B4-BE49-F238E27FC236}">
                <a16:creationId xmlns:a16="http://schemas.microsoft.com/office/drawing/2014/main" id="{2CE31D36-137C-613B-9B62-F14AD672C485}"/>
              </a:ext>
            </a:extLst>
          </p:cNvPr>
          <p:cNvSpPr txBox="1">
            <a:spLocks/>
          </p:cNvSpPr>
          <p:nvPr/>
        </p:nvSpPr>
        <p:spPr>
          <a:xfrm>
            <a:off x="4333552" y="1753959"/>
            <a:ext cx="2815912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Gestão de Negócios</a:t>
            </a:r>
          </a:p>
        </p:txBody>
      </p:sp>
      <p:sp>
        <p:nvSpPr>
          <p:cNvPr id="11" name="Google Shape;123;p19">
            <a:extLst>
              <a:ext uri="{FF2B5EF4-FFF2-40B4-BE49-F238E27FC236}">
                <a16:creationId xmlns:a16="http://schemas.microsoft.com/office/drawing/2014/main" id="{EF7DF674-FB97-06EC-3435-E313F7FA8B72}"/>
              </a:ext>
            </a:extLst>
          </p:cNvPr>
          <p:cNvSpPr txBox="1">
            <a:spLocks/>
          </p:cNvSpPr>
          <p:nvPr/>
        </p:nvSpPr>
        <p:spPr>
          <a:xfrm>
            <a:off x="4333552" y="2779412"/>
            <a:ext cx="2815912" cy="3148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Administrativo</a:t>
            </a:r>
          </a:p>
        </p:txBody>
      </p:sp>
      <p:sp>
        <p:nvSpPr>
          <p:cNvPr id="14" name="Google Shape;126;p19">
            <a:extLst>
              <a:ext uri="{FF2B5EF4-FFF2-40B4-BE49-F238E27FC236}">
                <a16:creationId xmlns:a16="http://schemas.microsoft.com/office/drawing/2014/main" id="{B5E3DB45-AC96-3EF8-65DA-D8D83E9BD90B}"/>
              </a:ext>
            </a:extLst>
          </p:cNvPr>
          <p:cNvSpPr txBox="1">
            <a:spLocks/>
          </p:cNvSpPr>
          <p:nvPr/>
        </p:nvSpPr>
        <p:spPr>
          <a:xfrm>
            <a:off x="4333552" y="3813900"/>
            <a:ext cx="2815912" cy="307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Projetos</a:t>
            </a:r>
          </a:p>
        </p:txBody>
      </p:sp>
      <p:cxnSp>
        <p:nvCxnSpPr>
          <p:cNvPr id="21" name="Google Shape;133;p19">
            <a:extLst>
              <a:ext uri="{FF2B5EF4-FFF2-40B4-BE49-F238E27FC236}">
                <a16:creationId xmlns:a16="http://schemas.microsoft.com/office/drawing/2014/main" id="{403E19AC-5E44-B2BB-8A1F-CC98FF91F058}"/>
              </a:ext>
            </a:extLst>
          </p:cNvPr>
          <p:cNvCxnSpPr>
            <a:cxnSpLocks/>
          </p:cNvCxnSpPr>
          <p:nvPr/>
        </p:nvCxnSpPr>
        <p:spPr>
          <a:xfrm>
            <a:off x="3454782" y="2399978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34;p19">
            <a:extLst>
              <a:ext uri="{FF2B5EF4-FFF2-40B4-BE49-F238E27FC236}">
                <a16:creationId xmlns:a16="http://schemas.microsoft.com/office/drawing/2014/main" id="{FBFD5905-F682-6758-503E-5342D2CFA4E3}"/>
              </a:ext>
            </a:extLst>
          </p:cNvPr>
          <p:cNvCxnSpPr>
            <a:cxnSpLocks/>
          </p:cNvCxnSpPr>
          <p:nvPr/>
        </p:nvCxnSpPr>
        <p:spPr>
          <a:xfrm>
            <a:off x="3244379" y="3447766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35;p19">
            <a:extLst>
              <a:ext uri="{FF2B5EF4-FFF2-40B4-BE49-F238E27FC236}">
                <a16:creationId xmlns:a16="http://schemas.microsoft.com/office/drawing/2014/main" id="{6A7BEAB4-A733-1C6A-B42C-7B745FB38BFD}"/>
              </a:ext>
            </a:extLst>
          </p:cNvPr>
          <p:cNvCxnSpPr>
            <a:cxnSpLocks/>
          </p:cNvCxnSpPr>
          <p:nvPr/>
        </p:nvCxnSpPr>
        <p:spPr>
          <a:xfrm>
            <a:off x="7554845" y="2399978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36;p19">
            <a:extLst>
              <a:ext uri="{FF2B5EF4-FFF2-40B4-BE49-F238E27FC236}">
                <a16:creationId xmlns:a16="http://schemas.microsoft.com/office/drawing/2014/main" id="{EBA471AD-4BFE-77DB-6E63-2AF3F70AD3DE}"/>
              </a:ext>
            </a:extLst>
          </p:cNvPr>
          <p:cNvCxnSpPr>
            <a:cxnSpLocks/>
          </p:cNvCxnSpPr>
          <p:nvPr/>
        </p:nvCxnSpPr>
        <p:spPr>
          <a:xfrm>
            <a:off x="7332371" y="3447766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26;p19">
            <a:extLst>
              <a:ext uri="{FF2B5EF4-FFF2-40B4-BE49-F238E27FC236}">
                <a16:creationId xmlns:a16="http://schemas.microsoft.com/office/drawing/2014/main" id="{11D0D944-A8FF-64CE-6FCD-8F611B22BDA3}"/>
              </a:ext>
            </a:extLst>
          </p:cNvPr>
          <p:cNvSpPr txBox="1">
            <a:spLocks/>
          </p:cNvSpPr>
          <p:nvPr/>
        </p:nvSpPr>
        <p:spPr>
          <a:xfrm>
            <a:off x="4333552" y="4893453"/>
            <a:ext cx="2815912" cy="3076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</a:p>
        </p:txBody>
      </p:sp>
      <p:cxnSp>
        <p:nvCxnSpPr>
          <p:cNvPr id="34" name="Google Shape;134;p19">
            <a:extLst>
              <a:ext uri="{FF2B5EF4-FFF2-40B4-BE49-F238E27FC236}">
                <a16:creationId xmlns:a16="http://schemas.microsoft.com/office/drawing/2014/main" id="{702E4A2C-9AEF-9ECE-50A9-07748F8BA6EA}"/>
              </a:ext>
            </a:extLst>
          </p:cNvPr>
          <p:cNvCxnSpPr>
            <a:cxnSpLocks/>
          </p:cNvCxnSpPr>
          <p:nvPr/>
        </p:nvCxnSpPr>
        <p:spPr>
          <a:xfrm>
            <a:off x="3017974" y="4507131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36;p19">
            <a:extLst>
              <a:ext uri="{FF2B5EF4-FFF2-40B4-BE49-F238E27FC236}">
                <a16:creationId xmlns:a16="http://schemas.microsoft.com/office/drawing/2014/main" id="{68C92F95-06CA-BB45-8CB2-BD4D40FB5202}"/>
              </a:ext>
            </a:extLst>
          </p:cNvPr>
          <p:cNvCxnSpPr>
            <a:cxnSpLocks/>
          </p:cNvCxnSpPr>
          <p:nvPr/>
        </p:nvCxnSpPr>
        <p:spPr>
          <a:xfrm>
            <a:off x="7159421" y="4507131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284;p45">
            <a:extLst>
              <a:ext uri="{FF2B5EF4-FFF2-40B4-BE49-F238E27FC236}">
                <a16:creationId xmlns:a16="http://schemas.microsoft.com/office/drawing/2014/main" id="{DB10BF5D-6C7E-6E0F-6CB7-77261F7144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975" y="27040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7;p45">
            <a:extLst>
              <a:ext uri="{FF2B5EF4-FFF2-40B4-BE49-F238E27FC236}">
                <a16:creationId xmlns:a16="http://schemas.microsoft.com/office/drawing/2014/main" id="{588B378E-46F6-FAD1-F538-10A9A1BA72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4975" y="164510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90;p45">
            <a:extLst>
              <a:ext uri="{FF2B5EF4-FFF2-40B4-BE49-F238E27FC236}">
                <a16:creationId xmlns:a16="http://schemas.microsoft.com/office/drawing/2014/main" id="{4697D82C-655E-9981-356E-820FD15449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4975" y="376304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96;p45">
            <a:extLst>
              <a:ext uri="{FF2B5EF4-FFF2-40B4-BE49-F238E27FC236}">
                <a16:creationId xmlns:a16="http://schemas.microsoft.com/office/drawing/2014/main" id="{3429C559-705C-FC44-5781-0D83A14C8C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4975" y="482200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93;p45">
            <a:extLst>
              <a:ext uri="{FF2B5EF4-FFF2-40B4-BE49-F238E27FC236}">
                <a16:creationId xmlns:a16="http://schemas.microsoft.com/office/drawing/2014/main" id="{E4ABA3BE-A5AC-661B-D86F-631C66DF76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9808" y="164897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9;p45">
            <a:extLst>
              <a:ext uri="{FF2B5EF4-FFF2-40B4-BE49-F238E27FC236}">
                <a16:creationId xmlns:a16="http://schemas.microsoft.com/office/drawing/2014/main" id="{61061587-2002-F06F-E6E2-2D5A476161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99808" y="270794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02;p45">
            <a:extLst>
              <a:ext uri="{FF2B5EF4-FFF2-40B4-BE49-F238E27FC236}">
                <a16:creationId xmlns:a16="http://schemas.microsoft.com/office/drawing/2014/main" id="{5BD9DCC9-30F7-FFB5-B580-BDDE9D8CF7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9808" y="376691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05;p45">
            <a:extLst>
              <a:ext uri="{FF2B5EF4-FFF2-40B4-BE49-F238E27FC236}">
                <a16:creationId xmlns:a16="http://schemas.microsoft.com/office/drawing/2014/main" id="{32F64998-1ADE-B928-006A-8CBBC773806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99808" y="4825882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22;p19">
            <a:extLst>
              <a:ext uri="{FF2B5EF4-FFF2-40B4-BE49-F238E27FC236}">
                <a16:creationId xmlns:a16="http://schemas.microsoft.com/office/drawing/2014/main" id="{8BDC2E5D-4DD3-B6FD-644D-FD79B8354314}"/>
              </a:ext>
            </a:extLst>
          </p:cNvPr>
          <p:cNvSpPr txBox="1">
            <a:spLocks/>
          </p:cNvSpPr>
          <p:nvPr/>
        </p:nvSpPr>
        <p:spPr>
          <a:xfrm>
            <a:off x="8470656" y="1753959"/>
            <a:ext cx="2815912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Logística</a:t>
            </a:r>
          </a:p>
        </p:txBody>
      </p:sp>
      <p:sp>
        <p:nvSpPr>
          <p:cNvPr id="38" name="Google Shape;123;p19">
            <a:extLst>
              <a:ext uri="{FF2B5EF4-FFF2-40B4-BE49-F238E27FC236}">
                <a16:creationId xmlns:a16="http://schemas.microsoft.com/office/drawing/2014/main" id="{DE63C256-10A6-4F82-BFA0-D92365250944}"/>
              </a:ext>
            </a:extLst>
          </p:cNvPr>
          <p:cNvSpPr txBox="1">
            <a:spLocks/>
          </p:cNvSpPr>
          <p:nvPr/>
        </p:nvSpPr>
        <p:spPr>
          <a:xfrm>
            <a:off x="8470656" y="2675911"/>
            <a:ext cx="2815912" cy="3148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Tecnologia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da Informação</a:t>
            </a:r>
          </a:p>
        </p:txBody>
      </p:sp>
      <p:sp>
        <p:nvSpPr>
          <p:cNvPr id="39" name="Google Shape;126;p19">
            <a:extLst>
              <a:ext uri="{FF2B5EF4-FFF2-40B4-BE49-F238E27FC236}">
                <a16:creationId xmlns:a16="http://schemas.microsoft.com/office/drawing/2014/main" id="{BD717DA0-33CE-21FF-3C9E-12E6F292F3B3}"/>
              </a:ext>
            </a:extLst>
          </p:cNvPr>
          <p:cNvSpPr txBox="1">
            <a:spLocks/>
          </p:cNvSpPr>
          <p:nvPr/>
        </p:nvSpPr>
        <p:spPr>
          <a:xfrm>
            <a:off x="8470656" y="3813900"/>
            <a:ext cx="2815912" cy="307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Usabilidade</a:t>
            </a:r>
          </a:p>
        </p:txBody>
      </p:sp>
      <p:sp>
        <p:nvSpPr>
          <p:cNvPr id="40" name="Google Shape;126;p19">
            <a:extLst>
              <a:ext uri="{FF2B5EF4-FFF2-40B4-BE49-F238E27FC236}">
                <a16:creationId xmlns:a16="http://schemas.microsoft.com/office/drawing/2014/main" id="{BA7595A0-8BD2-BE21-26E5-57F88FF2D9F8}"/>
              </a:ext>
            </a:extLst>
          </p:cNvPr>
          <p:cNvSpPr txBox="1">
            <a:spLocks/>
          </p:cNvSpPr>
          <p:nvPr/>
        </p:nvSpPr>
        <p:spPr>
          <a:xfrm>
            <a:off x="8470656" y="4893453"/>
            <a:ext cx="2815912" cy="3076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Soluções Web</a:t>
            </a:r>
          </a:p>
        </p:txBody>
      </p:sp>
    </p:spTree>
    <p:extLst>
      <p:ext uri="{BB962C8B-B14F-4D97-AF65-F5344CB8AC3E}">
        <p14:creationId xmlns:p14="http://schemas.microsoft.com/office/powerpoint/2010/main" val="117178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descr="Forma&#10;&#10;Descrição gerada automaticamente com confiança média">
            <a:extLst>
              <a:ext uri="{FF2B5EF4-FFF2-40B4-BE49-F238E27FC236}">
                <a16:creationId xmlns:a16="http://schemas.microsoft.com/office/drawing/2014/main" id="{6BE9ADF6-8629-5593-7E9A-00221779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1186170" y="0"/>
            <a:ext cx="5648880" cy="6858000"/>
          </a:xfrm>
          <a:prstGeom prst="parallelogram">
            <a:avLst/>
          </a:prstGeom>
          <a:noFill/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Linha do tempo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" name="Google Shape;189;p6">
            <a:extLst>
              <a:ext uri="{FF2B5EF4-FFF2-40B4-BE49-F238E27FC236}">
                <a16:creationId xmlns:a16="http://schemas.microsoft.com/office/drawing/2014/main" id="{F7C0F537-714A-5314-DE1B-9E4FE631C17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6768434" y="757204"/>
            <a:ext cx="0" cy="12288460"/>
          </a:xfrm>
          <a:prstGeom prst="straightConnector1">
            <a:avLst/>
          </a:prstGeom>
          <a:noFill/>
          <a:ln w="12700" cap="rnd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90;p6">
            <a:extLst>
              <a:ext uri="{FF2B5EF4-FFF2-40B4-BE49-F238E27FC236}">
                <a16:creationId xmlns:a16="http://schemas.microsoft.com/office/drawing/2014/main" id="{13A3696D-A503-B61E-8430-F7684FCD0E2C}"/>
              </a:ext>
            </a:extLst>
          </p:cNvPr>
          <p:cNvSpPr/>
          <p:nvPr/>
        </p:nvSpPr>
        <p:spPr>
          <a:xfrm>
            <a:off x="6682074" y="58448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22;p19">
            <a:extLst>
              <a:ext uri="{FF2B5EF4-FFF2-40B4-BE49-F238E27FC236}">
                <a16:creationId xmlns:a16="http://schemas.microsoft.com/office/drawing/2014/main" id="{CA2B090C-9AA8-0694-C463-E976A56DAD2D}"/>
              </a:ext>
            </a:extLst>
          </p:cNvPr>
          <p:cNvSpPr txBox="1">
            <a:spLocks/>
          </p:cNvSpPr>
          <p:nvPr/>
        </p:nvSpPr>
        <p:spPr>
          <a:xfrm>
            <a:off x="6959640" y="51487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Fundação</a:t>
            </a:r>
          </a:p>
        </p:txBody>
      </p:sp>
      <p:sp>
        <p:nvSpPr>
          <p:cNvPr id="17" name="Google Shape;122;p19">
            <a:extLst>
              <a:ext uri="{FF2B5EF4-FFF2-40B4-BE49-F238E27FC236}">
                <a16:creationId xmlns:a16="http://schemas.microsoft.com/office/drawing/2014/main" id="{B4DF9E25-BF74-7A1C-0C00-2F2DED59372C}"/>
              </a:ext>
            </a:extLst>
          </p:cNvPr>
          <p:cNvSpPr txBox="1">
            <a:spLocks/>
          </p:cNvSpPr>
          <p:nvPr/>
        </p:nvSpPr>
        <p:spPr>
          <a:xfrm>
            <a:off x="5454258" y="514872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2002</a:t>
            </a:r>
          </a:p>
        </p:txBody>
      </p:sp>
      <p:sp>
        <p:nvSpPr>
          <p:cNvPr id="43" name="Google Shape;190;p6">
            <a:extLst>
              <a:ext uri="{FF2B5EF4-FFF2-40B4-BE49-F238E27FC236}">
                <a16:creationId xmlns:a16="http://schemas.microsoft.com/office/drawing/2014/main" id="{21A68A27-E1D1-A189-348B-2D69CC7D0E63}"/>
              </a:ext>
            </a:extLst>
          </p:cNvPr>
          <p:cNvSpPr/>
          <p:nvPr/>
        </p:nvSpPr>
        <p:spPr>
          <a:xfrm>
            <a:off x="6682074" y="1704143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22;p19">
            <a:extLst>
              <a:ext uri="{FF2B5EF4-FFF2-40B4-BE49-F238E27FC236}">
                <a16:creationId xmlns:a16="http://schemas.microsoft.com/office/drawing/2014/main" id="{CE85BAAF-546C-D05A-788C-4F5E125452C6}"/>
              </a:ext>
            </a:extLst>
          </p:cNvPr>
          <p:cNvSpPr txBox="1">
            <a:spLocks/>
          </p:cNvSpPr>
          <p:nvPr/>
        </p:nvSpPr>
        <p:spPr>
          <a:xfrm>
            <a:off x="6959640" y="160620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2005</a:t>
            </a:r>
          </a:p>
        </p:txBody>
      </p:sp>
      <p:sp>
        <p:nvSpPr>
          <p:cNvPr id="45" name="Google Shape;122;p19">
            <a:extLst>
              <a:ext uri="{FF2B5EF4-FFF2-40B4-BE49-F238E27FC236}">
                <a16:creationId xmlns:a16="http://schemas.microsoft.com/office/drawing/2014/main" id="{290C619C-24DF-320F-CE03-5F432E4DD6A8}"/>
              </a:ext>
            </a:extLst>
          </p:cNvPr>
          <p:cNvSpPr txBox="1">
            <a:spLocks/>
          </p:cNvSpPr>
          <p:nvPr/>
        </p:nvSpPr>
        <p:spPr>
          <a:xfrm>
            <a:off x="4826647" y="1606205"/>
            <a:ext cx="1769057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Ericsson</a:t>
            </a:r>
          </a:p>
        </p:txBody>
      </p:sp>
      <p:sp>
        <p:nvSpPr>
          <p:cNvPr id="52" name="Google Shape;190;p6">
            <a:extLst>
              <a:ext uri="{FF2B5EF4-FFF2-40B4-BE49-F238E27FC236}">
                <a16:creationId xmlns:a16="http://schemas.microsoft.com/office/drawing/2014/main" id="{D6743060-2884-3AAD-D89B-15E20CAF774F}"/>
              </a:ext>
            </a:extLst>
          </p:cNvPr>
          <p:cNvSpPr/>
          <p:nvPr/>
        </p:nvSpPr>
        <p:spPr>
          <a:xfrm>
            <a:off x="6682074" y="2823802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22;p19">
            <a:extLst>
              <a:ext uri="{FF2B5EF4-FFF2-40B4-BE49-F238E27FC236}">
                <a16:creationId xmlns:a16="http://schemas.microsoft.com/office/drawing/2014/main" id="{C8B9A021-15F7-D6DE-B382-808B41591408}"/>
              </a:ext>
            </a:extLst>
          </p:cNvPr>
          <p:cNvSpPr txBox="1">
            <a:spLocks/>
          </p:cNvSpPr>
          <p:nvPr/>
        </p:nvSpPr>
        <p:spPr>
          <a:xfrm>
            <a:off x="6959640" y="2745968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LG</a:t>
            </a:r>
          </a:p>
        </p:txBody>
      </p:sp>
      <p:sp>
        <p:nvSpPr>
          <p:cNvPr id="54" name="Google Shape;122;p19">
            <a:extLst>
              <a:ext uri="{FF2B5EF4-FFF2-40B4-BE49-F238E27FC236}">
                <a16:creationId xmlns:a16="http://schemas.microsoft.com/office/drawing/2014/main" id="{76191792-2EFE-4B06-BED7-2C80CB87E43C}"/>
              </a:ext>
            </a:extLst>
          </p:cNvPr>
          <p:cNvSpPr txBox="1">
            <a:spLocks/>
          </p:cNvSpPr>
          <p:nvPr/>
        </p:nvSpPr>
        <p:spPr>
          <a:xfrm>
            <a:off x="5454258" y="274596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2007</a:t>
            </a:r>
          </a:p>
        </p:txBody>
      </p:sp>
      <p:sp>
        <p:nvSpPr>
          <p:cNvPr id="55" name="Google Shape;190;p6">
            <a:extLst>
              <a:ext uri="{FF2B5EF4-FFF2-40B4-BE49-F238E27FC236}">
                <a16:creationId xmlns:a16="http://schemas.microsoft.com/office/drawing/2014/main" id="{A501677E-B9F6-AE9A-DB1C-26557884871B}"/>
              </a:ext>
            </a:extLst>
          </p:cNvPr>
          <p:cNvSpPr/>
          <p:nvPr/>
        </p:nvSpPr>
        <p:spPr>
          <a:xfrm>
            <a:off x="6682074" y="394346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2;p19">
            <a:extLst>
              <a:ext uri="{FF2B5EF4-FFF2-40B4-BE49-F238E27FC236}">
                <a16:creationId xmlns:a16="http://schemas.microsoft.com/office/drawing/2014/main" id="{9F3A46E0-DFDF-3E68-E68E-F02692655091}"/>
              </a:ext>
            </a:extLst>
          </p:cNvPr>
          <p:cNvSpPr txBox="1">
            <a:spLocks/>
          </p:cNvSpPr>
          <p:nvPr/>
        </p:nvSpPr>
        <p:spPr>
          <a:xfrm>
            <a:off x="6959640" y="385122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</a:p>
        </p:txBody>
      </p:sp>
      <p:sp>
        <p:nvSpPr>
          <p:cNvPr id="57" name="Google Shape;122;p19">
            <a:extLst>
              <a:ext uri="{FF2B5EF4-FFF2-40B4-BE49-F238E27FC236}">
                <a16:creationId xmlns:a16="http://schemas.microsoft.com/office/drawing/2014/main" id="{5A74C5AA-D649-55D5-7AAB-560AD6AA3090}"/>
              </a:ext>
            </a:extLst>
          </p:cNvPr>
          <p:cNvSpPr txBox="1">
            <a:spLocks/>
          </p:cNvSpPr>
          <p:nvPr/>
        </p:nvSpPr>
        <p:spPr>
          <a:xfrm>
            <a:off x="5139166" y="3851226"/>
            <a:ext cx="1456538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Nokia</a:t>
            </a:r>
          </a:p>
        </p:txBody>
      </p:sp>
      <p:sp>
        <p:nvSpPr>
          <p:cNvPr id="58" name="Google Shape;190;p6">
            <a:extLst>
              <a:ext uri="{FF2B5EF4-FFF2-40B4-BE49-F238E27FC236}">
                <a16:creationId xmlns:a16="http://schemas.microsoft.com/office/drawing/2014/main" id="{98AFDF14-9705-434B-0359-972C74A1EF13}"/>
              </a:ext>
            </a:extLst>
          </p:cNvPr>
          <p:cNvSpPr/>
          <p:nvPr/>
        </p:nvSpPr>
        <p:spPr>
          <a:xfrm>
            <a:off x="6682074" y="506312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22;p19">
            <a:extLst>
              <a:ext uri="{FF2B5EF4-FFF2-40B4-BE49-F238E27FC236}">
                <a16:creationId xmlns:a16="http://schemas.microsoft.com/office/drawing/2014/main" id="{88609766-8DB9-51D6-7129-CF7813AFF381}"/>
              </a:ext>
            </a:extLst>
          </p:cNvPr>
          <p:cNvSpPr txBox="1">
            <a:spLocks/>
          </p:cNvSpPr>
          <p:nvPr/>
        </p:nvSpPr>
        <p:spPr>
          <a:xfrm>
            <a:off x="6959640" y="4988860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Motorola</a:t>
            </a:r>
          </a:p>
        </p:txBody>
      </p:sp>
      <p:sp>
        <p:nvSpPr>
          <p:cNvPr id="60" name="Google Shape;122;p19">
            <a:extLst>
              <a:ext uri="{FF2B5EF4-FFF2-40B4-BE49-F238E27FC236}">
                <a16:creationId xmlns:a16="http://schemas.microsoft.com/office/drawing/2014/main" id="{3A579FF3-15C4-4A39-EC47-957E033079E2}"/>
              </a:ext>
            </a:extLst>
          </p:cNvPr>
          <p:cNvSpPr txBox="1">
            <a:spLocks/>
          </p:cNvSpPr>
          <p:nvPr/>
        </p:nvSpPr>
        <p:spPr>
          <a:xfrm>
            <a:off x="5454258" y="4988860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</a:p>
        </p:txBody>
      </p:sp>
      <p:sp>
        <p:nvSpPr>
          <p:cNvPr id="61" name="Google Shape;190;p6">
            <a:extLst>
              <a:ext uri="{FF2B5EF4-FFF2-40B4-BE49-F238E27FC236}">
                <a16:creationId xmlns:a16="http://schemas.microsoft.com/office/drawing/2014/main" id="{4B266511-EFE7-9D7C-1995-A27D8F4C01CE}"/>
              </a:ext>
            </a:extLst>
          </p:cNvPr>
          <p:cNvSpPr/>
          <p:nvPr/>
        </p:nvSpPr>
        <p:spPr>
          <a:xfrm>
            <a:off x="6682074" y="618277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22;p19">
            <a:extLst>
              <a:ext uri="{FF2B5EF4-FFF2-40B4-BE49-F238E27FC236}">
                <a16:creationId xmlns:a16="http://schemas.microsoft.com/office/drawing/2014/main" id="{29F71FBC-A685-B466-2F29-8B50E212D67C}"/>
              </a:ext>
            </a:extLst>
          </p:cNvPr>
          <p:cNvSpPr txBox="1">
            <a:spLocks/>
          </p:cNvSpPr>
          <p:nvPr/>
        </p:nvSpPr>
        <p:spPr>
          <a:xfrm>
            <a:off x="6959640" y="610142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</a:p>
        </p:txBody>
      </p:sp>
      <p:sp>
        <p:nvSpPr>
          <p:cNvPr id="63" name="Google Shape;122;p19">
            <a:extLst>
              <a:ext uri="{FF2B5EF4-FFF2-40B4-BE49-F238E27FC236}">
                <a16:creationId xmlns:a16="http://schemas.microsoft.com/office/drawing/2014/main" id="{789723FC-3509-2D36-59D5-0CCF75107EEB}"/>
              </a:ext>
            </a:extLst>
          </p:cNvPr>
          <p:cNvSpPr txBox="1">
            <a:spLocks/>
          </p:cNvSpPr>
          <p:nvPr/>
        </p:nvSpPr>
        <p:spPr>
          <a:xfrm>
            <a:off x="4402009" y="5989782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Samsung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Playstation</a:t>
            </a:r>
          </a:p>
        </p:txBody>
      </p:sp>
      <p:pic>
        <p:nvPicPr>
          <p:cNvPr id="65" name="Imagem 64" descr="Forma&#10;&#10;Descrição gerada automaticamente com confiança média">
            <a:extLst>
              <a:ext uri="{FF2B5EF4-FFF2-40B4-BE49-F238E27FC236}">
                <a16:creationId xmlns:a16="http://schemas.microsoft.com/office/drawing/2014/main" id="{893EFE9E-181D-008D-343E-C1CB0886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7" name="Google Shape;190;p6">
            <a:extLst>
              <a:ext uri="{FF2B5EF4-FFF2-40B4-BE49-F238E27FC236}">
                <a16:creationId xmlns:a16="http://schemas.microsoft.com/office/drawing/2014/main" id="{421082AA-90D4-B336-F136-F649815820AB}"/>
              </a:ext>
            </a:extLst>
          </p:cNvPr>
          <p:cNvSpPr/>
          <p:nvPr/>
        </p:nvSpPr>
        <p:spPr>
          <a:xfrm>
            <a:off x="6682074" y="7308609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22;p19">
            <a:extLst>
              <a:ext uri="{FF2B5EF4-FFF2-40B4-BE49-F238E27FC236}">
                <a16:creationId xmlns:a16="http://schemas.microsoft.com/office/drawing/2014/main" id="{E0CC327E-4659-A5F8-539E-143E7C13E118}"/>
              </a:ext>
            </a:extLst>
          </p:cNvPr>
          <p:cNvSpPr txBox="1">
            <a:spLocks/>
          </p:cNvSpPr>
          <p:nvPr/>
        </p:nvSpPr>
        <p:spPr>
          <a:xfrm>
            <a:off x="6959640" y="723434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Webfones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122;p19">
            <a:extLst>
              <a:ext uri="{FF2B5EF4-FFF2-40B4-BE49-F238E27FC236}">
                <a16:creationId xmlns:a16="http://schemas.microsoft.com/office/drawing/2014/main" id="{783FF5E7-7645-059F-C816-A313B2AFF514}"/>
              </a:ext>
            </a:extLst>
          </p:cNvPr>
          <p:cNvSpPr txBox="1">
            <a:spLocks/>
          </p:cNvSpPr>
          <p:nvPr/>
        </p:nvSpPr>
        <p:spPr>
          <a:xfrm>
            <a:off x="5454258" y="7234349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id="71" name="Google Shape;190;p6">
            <a:extLst>
              <a:ext uri="{FF2B5EF4-FFF2-40B4-BE49-F238E27FC236}">
                <a16:creationId xmlns:a16="http://schemas.microsoft.com/office/drawing/2014/main" id="{9897D5FE-593C-56ED-8EF8-CD9E82A98C31}"/>
              </a:ext>
            </a:extLst>
          </p:cNvPr>
          <p:cNvSpPr/>
          <p:nvPr/>
        </p:nvSpPr>
        <p:spPr>
          <a:xfrm>
            <a:off x="6682074" y="841669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22;p19">
            <a:extLst>
              <a:ext uri="{FF2B5EF4-FFF2-40B4-BE49-F238E27FC236}">
                <a16:creationId xmlns:a16="http://schemas.microsoft.com/office/drawing/2014/main" id="{07AB32EF-9C76-12E4-6C02-616997C1164E}"/>
              </a:ext>
            </a:extLst>
          </p:cNvPr>
          <p:cNvSpPr txBox="1">
            <a:spLocks/>
          </p:cNvSpPr>
          <p:nvPr/>
        </p:nvSpPr>
        <p:spPr>
          <a:xfrm>
            <a:off x="6959640" y="8335343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2015</a:t>
            </a:r>
          </a:p>
        </p:txBody>
      </p:sp>
      <p:sp>
        <p:nvSpPr>
          <p:cNvPr id="73" name="Google Shape;122;p19">
            <a:extLst>
              <a:ext uri="{FF2B5EF4-FFF2-40B4-BE49-F238E27FC236}">
                <a16:creationId xmlns:a16="http://schemas.microsoft.com/office/drawing/2014/main" id="{D0A9EF89-2FF2-16A6-EB62-A62F8B3C5D01}"/>
              </a:ext>
            </a:extLst>
          </p:cNvPr>
          <p:cNvSpPr txBox="1">
            <a:spLocks/>
          </p:cNvSpPr>
          <p:nvPr/>
        </p:nvSpPr>
        <p:spPr>
          <a:xfrm>
            <a:off x="4402009" y="8351543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Marketplace Asus</a:t>
            </a:r>
          </a:p>
        </p:txBody>
      </p:sp>
      <p:sp>
        <p:nvSpPr>
          <p:cNvPr id="75" name="Google Shape;190;p6">
            <a:extLst>
              <a:ext uri="{FF2B5EF4-FFF2-40B4-BE49-F238E27FC236}">
                <a16:creationId xmlns:a16="http://schemas.microsoft.com/office/drawing/2014/main" id="{68A79B9C-D659-A1E2-5A0C-4A2663028F33}"/>
              </a:ext>
            </a:extLst>
          </p:cNvPr>
          <p:cNvSpPr/>
          <p:nvPr/>
        </p:nvSpPr>
        <p:spPr>
          <a:xfrm>
            <a:off x="6682074" y="953094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22;p19">
            <a:extLst>
              <a:ext uri="{FF2B5EF4-FFF2-40B4-BE49-F238E27FC236}">
                <a16:creationId xmlns:a16="http://schemas.microsoft.com/office/drawing/2014/main" id="{DBB15AC9-B0C4-28A2-7E8A-DAFDE31C468C}"/>
              </a:ext>
            </a:extLst>
          </p:cNvPr>
          <p:cNvSpPr txBox="1">
            <a:spLocks/>
          </p:cNvSpPr>
          <p:nvPr/>
        </p:nvSpPr>
        <p:spPr>
          <a:xfrm>
            <a:off x="6959640" y="9317787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Nova sede – CENU SP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122;p19">
            <a:extLst>
              <a:ext uri="{FF2B5EF4-FFF2-40B4-BE49-F238E27FC236}">
                <a16:creationId xmlns:a16="http://schemas.microsoft.com/office/drawing/2014/main" id="{B0A2178C-B651-591E-328A-22F7A0F339D0}"/>
              </a:ext>
            </a:extLst>
          </p:cNvPr>
          <p:cNvSpPr txBox="1">
            <a:spLocks/>
          </p:cNvSpPr>
          <p:nvPr/>
        </p:nvSpPr>
        <p:spPr>
          <a:xfrm>
            <a:off x="5454258" y="945668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2019</a:t>
            </a:r>
          </a:p>
        </p:txBody>
      </p:sp>
      <p:sp>
        <p:nvSpPr>
          <p:cNvPr id="79" name="Google Shape;190;p6">
            <a:extLst>
              <a:ext uri="{FF2B5EF4-FFF2-40B4-BE49-F238E27FC236}">
                <a16:creationId xmlns:a16="http://schemas.microsoft.com/office/drawing/2014/main" id="{5E4B3507-B363-98FC-63DE-D82ACDB8F903}"/>
              </a:ext>
            </a:extLst>
          </p:cNvPr>
          <p:cNvSpPr/>
          <p:nvPr/>
        </p:nvSpPr>
        <p:spPr>
          <a:xfrm>
            <a:off x="6682074" y="1063903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2;p19">
            <a:extLst>
              <a:ext uri="{FF2B5EF4-FFF2-40B4-BE49-F238E27FC236}">
                <a16:creationId xmlns:a16="http://schemas.microsoft.com/office/drawing/2014/main" id="{A24F060F-0AB3-AF14-8BCC-E9A043811969}"/>
              </a:ext>
            </a:extLst>
          </p:cNvPr>
          <p:cNvSpPr txBox="1">
            <a:spLocks/>
          </p:cNvSpPr>
          <p:nvPr/>
        </p:nvSpPr>
        <p:spPr>
          <a:xfrm>
            <a:off x="6959640" y="1055768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</a:p>
        </p:txBody>
      </p:sp>
      <p:sp>
        <p:nvSpPr>
          <p:cNvPr id="81" name="Google Shape;122;p19">
            <a:extLst>
              <a:ext uri="{FF2B5EF4-FFF2-40B4-BE49-F238E27FC236}">
                <a16:creationId xmlns:a16="http://schemas.microsoft.com/office/drawing/2014/main" id="{7EED310E-5DBD-7620-E43B-A7A443F0AD53}"/>
              </a:ext>
            </a:extLst>
          </p:cNvPr>
          <p:cNvSpPr txBox="1">
            <a:spLocks/>
          </p:cNvSpPr>
          <p:nvPr/>
        </p:nvSpPr>
        <p:spPr>
          <a:xfrm>
            <a:off x="4402009" y="10217675"/>
            <a:ext cx="2193696" cy="979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 Mercadinho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Incomm</a:t>
            </a: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Nintendo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Rsmart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190;p6">
            <a:extLst>
              <a:ext uri="{FF2B5EF4-FFF2-40B4-BE49-F238E27FC236}">
                <a16:creationId xmlns:a16="http://schemas.microsoft.com/office/drawing/2014/main" id="{C92971AF-006E-238A-EFB2-D7FED9670F8B}"/>
              </a:ext>
            </a:extLst>
          </p:cNvPr>
          <p:cNvSpPr/>
          <p:nvPr/>
        </p:nvSpPr>
        <p:spPr>
          <a:xfrm>
            <a:off x="6682074" y="1175328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22;p19">
            <a:extLst>
              <a:ext uri="{FF2B5EF4-FFF2-40B4-BE49-F238E27FC236}">
                <a16:creationId xmlns:a16="http://schemas.microsoft.com/office/drawing/2014/main" id="{A62EB632-71DC-5ED0-11C1-988EDFBAFFC2}"/>
              </a:ext>
            </a:extLst>
          </p:cNvPr>
          <p:cNvSpPr txBox="1">
            <a:spLocks/>
          </p:cNvSpPr>
          <p:nvPr/>
        </p:nvSpPr>
        <p:spPr>
          <a:xfrm>
            <a:off x="6959640" y="11540127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Divisão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122;p19">
            <a:extLst>
              <a:ext uri="{FF2B5EF4-FFF2-40B4-BE49-F238E27FC236}">
                <a16:creationId xmlns:a16="http://schemas.microsoft.com/office/drawing/2014/main" id="{E92FE776-6875-AEF9-C269-1AFDFD8FD7FF}"/>
              </a:ext>
            </a:extLst>
          </p:cNvPr>
          <p:cNvSpPr txBox="1">
            <a:spLocks/>
          </p:cNvSpPr>
          <p:nvPr/>
        </p:nvSpPr>
        <p:spPr>
          <a:xfrm>
            <a:off x="5454258" y="1167902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</a:p>
        </p:txBody>
      </p:sp>
      <p:sp>
        <p:nvSpPr>
          <p:cNvPr id="92" name="Google Shape;190;p6">
            <a:extLst>
              <a:ext uri="{FF2B5EF4-FFF2-40B4-BE49-F238E27FC236}">
                <a16:creationId xmlns:a16="http://schemas.microsoft.com/office/drawing/2014/main" id="{A21B2D7C-C7DC-CB52-3CD7-51E19089C5B6}"/>
              </a:ext>
            </a:extLst>
          </p:cNvPr>
          <p:cNvSpPr/>
          <p:nvPr/>
        </p:nvSpPr>
        <p:spPr>
          <a:xfrm>
            <a:off x="6682074" y="1287294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22;p19">
            <a:extLst>
              <a:ext uri="{FF2B5EF4-FFF2-40B4-BE49-F238E27FC236}">
                <a16:creationId xmlns:a16="http://schemas.microsoft.com/office/drawing/2014/main" id="{60629ED2-F4ED-6437-2188-67EED59D20D2}"/>
              </a:ext>
            </a:extLst>
          </p:cNvPr>
          <p:cNvSpPr txBox="1">
            <a:spLocks/>
          </p:cNvSpPr>
          <p:nvPr/>
        </p:nvSpPr>
        <p:spPr>
          <a:xfrm>
            <a:off x="6959640" y="1279159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</a:p>
        </p:txBody>
      </p:sp>
      <p:sp>
        <p:nvSpPr>
          <p:cNvPr id="94" name="Google Shape;122;p19">
            <a:extLst>
              <a:ext uri="{FF2B5EF4-FFF2-40B4-BE49-F238E27FC236}">
                <a16:creationId xmlns:a16="http://schemas.microsoft.com/office/drawing/2014/main" id="{86766666-BD0B-8F64-2C0B-1967606731B9}"/>
              </a:ext>
            </a:extLst>
          </p:cNvPr>
          <p:cNvSpPr txBox="1">
            <a:spLocks/>
          </p:cNvSpPr>
          <p:nvPr/>
        </p:nvSpPr>
        <p:spPr>
          <a:xfrm>
            <a:off x="4402009" y="12680235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D-Link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Raveo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10486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descr="Forma&#10;&#10;Descrição gerada automaticamente com confiança média">
            <a:extLst>
              <a:ext uri="{FF2B5EF4-FFF2-40B4-BE49-F238E27FC236}">
                <a16:creationId xmlns:a16="http://schemas.microsoft.com/office/drawing/2014/main" id="{6BE9ADF6-8629-5593-7E9A-00221779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1186170" y="0"/>
            <a:ext cx="5648880" cy="6858000"/>
          </a:xfrm>
          <a:prstGeom prst="parallelogram">
            <a:avLst/>
          </a:prstGeom>
          <a:noFill/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Linha do tempo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" name="Google Shape;189;p6">
            <a:extLst>
              <a:ext uri="{FF2B5EF4-FFF2-40B4-BE49-F238E27FC236}">
                <a16:creationId xmlns:a16="http://schemas.microsoft.com/office/drawing/2014/main" id="{F7C0F537-714A-5314-DE1B-9E4FE631C17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6768434" y="-6315430"/>
            <a:ext cx="0" cy="13425357"/>
          </a:xfrm>
          <a:prstGeom prst="straightConnector1">
            <a:avLst/>
          </a:prstGeom>
          <a:noFill/>
          <a:ln w="12700" cap="rnd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90;p6">
            <a:extLst>
              <a:ext uri="{FF2B5EF4-FFF2-40B4-BE49-F238E27FC236}">
                <a16:creationId xmlns:a16="http://schemas.microsoft.com/office/drawing/2014/main" id="{13A3696D-A503-B61E-8430-F7684FCD0E2C}"/>
              </a:ext>
            </a:extLst>
          </p:cNvPr>
          <p:cNvSpPr/>
          <p:nvPr/>
        </p:nvSpPr>
        <p:spPr>
          <a:xfrm>
            <a:off x="6682074" y="-648815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22;p19">
            <a:extLst>
              <a:ext uri="{FF2B5EF4-FFF2-40B4-BE49-F238E27FC236}">
                <a16:creationId xmlns:a16="http://schemas.microsoft.com/office/drawing/2014/main" id="{CA2B090C-9AA8-0694-C463-E976A56DAD2D}"/>
              </a:ext>
            </a:extLst>
          </p:cNvPr>
          <p:cNvSpPr txBox="1">
            <a:spLocks/>
          </p:cNvSpPr>
          <p:nvPr/>
        </p:nvSpPr>
        <p:spPr>
          <a:xfrm>
            <a:off x="6959640" y="-655776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Fundação</a:t>
            </a:r>
          </a:p>
        </p:txBody>
      </p:sp>
      <p:sp>
        <p:nvSpPr>
          <p:cNvPr id="17" name="Google Shape;122;p19">
            <a:extLst>
              <a:ext uri="{FF2B5EF4-FFF2-40B4-BE49-F238E27FC236}">
                <a16:creationId xmlns:a16="http://schemas.microsoft.com/office/drawing/2014/main" id="{B4DF9E25-BF74-7A1C-0C00-2F2DED59372C}"/>
              </a:ext>
            </a:extLst>
          </p:cNvPr>
          <p:cNvSpPr txBox="1">
            <a:spLocks/>
          </p:cNvSpPr>
          <p:nvPr/>
        </p:nvSpPr>
        <p:spPr>
          <a:xfrm>
            <a:off x="5454258" y="-6557762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2002</a:t>
            </a:r>
          </a:p>
        </p:txBody>
      </p:sp>
      <p:sp>
        <p:nvSpPr>
          <p:cNvPr id="43" name="Google Shape;190;p6">
            <a:extLst>
              <a:ext uri="{FF2B5EF4-FFF2-40B4-BE49-F238E27FC236}">
                <a16:creationId xmlns:a16="http://schemas.microsoft.com/office/drawing/2014/main" id="{21A68A27-E1D1-A189-348B-2D69CC7D0E63}"/>
              </a:ext>
            </a:extLst>
          </p:cNvPr>
          <p:cNvSpPr/>
          <p:nvPr/>
        </p:nvSpPr>
        <p:spPr>
          <a:xfrm>
            <a:off x="6682074" y="-536849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22;p19">
            <a:extLst>
              <a:ext uri="{FF2B5EF4-FFF2-40B4-BE49-F238E27FC236}">
                <a16:creationId xmlns:a16="http://schemas.microsoft.com/office/drawing/2014/main" id="{CE85BAAF-546C-D05A-788C-4F5E125452C6}"/>
              </a:ext>
            </a:extLst>
          </p:cNvPr>
          <p:cNvSpPr txBox="1">
            <a:spLocks/>
          </p:cNvSpPr>
          <p:nvPr/>
        </p:nvSpPr>
        <p:spPr>
          <a:xfrm>
            <a:off x="6959640" y="-546642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2005</a:t>
            </a:r>
          </a:p>
        </p:txBody>
      </p:sp>
      <p:sp>
        <p:nvSpPr>
          <p:cNvPr id="45" name="Google Shape;122;p19">
            <a:extLst>
              <a:ext uri="{FF2B5EF4-FFF2-40B4-BE49-F238E27FC236}">
                <a16:creationId xmlns:a16="http://schemas.microsoft.com/office/drawing/2014/main" id="{290C619C-24DF-320F-CE03-5F432E4DD6A8}"/>
              </a:ext>
            </a:extLst>
          </p:cNvPr>
          <p:cNvSpPr txBox="1">
            <a:spLocks/>
          </p:cNvSpPr>
          <p:nvPr/>
        </p:nvSpPr>
        <p:spPr>
          <a:xfrm>
            <a:off x="4826647" y="-5466429"/>
            <a:ext cx="1769057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Ericsson</a:t>
            </a:r>
          </a:p>
        </p:txBody>
      </p:sp>
      <p:sp>
        <p:nvSpPr>
          <p:cNvPr id="52" name="Google Shape;190;p6">
            <a:extLst>
              <a:ext uri="{FF2B5EF4-FFF2-40B4-BE49-F238E27FC236}">
                <a16:creationId xmlns:a16="http://schemas.microsoft.com/office/drawing/2014/main" id="{D6743060-2884-3AAD-D89B-15E20CAF774F}"/>
              </a:ext>
            </a:extLst>
          </p:cNvPr>
          <p:cNvSpPr/>
          <p:nvPr/>
        </p:nvSpPr>
        <p:spPr>
          <a:xfrm>
            <a:off x="6682074" y="-4248832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22;p19">
            <a:extLst>
              <a:ext uri="{FF2B5EF4-FFF2-40B4-BE49-F238E27FC236}">
                <a16:creationId xmlns:a16="http://schemas.microsoft.com/office/drawing/2014/main" id="{C8B9A021-15F7-D6DE-B382-808B41591408}"/>
              </a:ext>
            </a:extLst>
          </p:cNvPr>
          <p:cNvSpPr txBox="1">
            <a:spLocks/>
          </p:cNvSpPr>
          <p:nvPr/>
        </p:nvSpPr>
        <p:spPr>
          <a:xfrm>
            <a:off x="6959640" y="-432666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LG</a:t>
            </a:r>
          </a:p>
        </p:txBody>
      </p:sp>
      <p:sp>
        <p:nvSpPr>
          <p:cNvPr id="54" name="Google Shape;122;p19">
            <a:extLst>
              <a:ext uri="{FF2B5EF4-FFF2-40B4-BE49-F238E27FC236}">
                <a16:creationId xmlns:a16="http://schemas.microsoft.com/office/drawing/2014/main" id="{76191792-2EFE-4B06-BED7-2C80CB87E43C}"/>
              </a:ext>
            </a:extLst>
          </p:cNvPr>
          <p:cNvSpPr txBox="1">
            <a:spLocks/>
          </p:cNvSpPr>
          <p:nvPr/>
        </p:nvSpPr>
        <p:spPr>
          <a:xfrm>
            <a:off x="5454258" y="-4326666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2007</a:t>
            </a:r>
          </a:p>
        </p:txBody>
      </p:sp>
      <p:sp>
        <p:nvSpPr>
          <p:cNvPr id="55" name="Google Shape;190;p6">
            <a:extLst>
              <a:ext uri="{FF2B5EF4-FFF2-40B4-BE49-F238E27FC236}">
                <a16:creationId xmlns:a16="http://schemas.microsoft.com/office/drawing/2014/main" id="{A501677E-B9F6-AE9A-DB1C-26557884871B}"/>
              </a:ext>
            </a:extLst>
          </p:cNvPr>
          <p:cNvSpPr/>
          <p:nvPr/>
        </p:nvSpPr>
        <p:spPr>
          <a:xfrm>
            <a:off x="6682074" y="-3129173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2;p19">
            <a:extLst>
              <a:ext uri="{FF2B5EF4-FFF2-40B4-BE49-F238E27FC236}">
                <a16:creationId xmlns:a16="http://schemas.microsoft.com/office/drawing/2014/main" id="{9F3A46E0-DFDF-3E68-E68E-F02692655091}"/>
              </a:ext>
            </a:extLst>
          </p:cNvPr>
          <p:cNvSpPr txBox="1">
            <a:spLocks/>
          </p:cNvSpPr>
          <p:nvPr/>
        </p:nvSpPr>
        <p:spPr>
          <a:xfrm>
            <a:off x="6959640" y="-3221408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</a:p>
        </p:txBody>
      </p:sp>
      <p:sp>
        <p:nvSpPr>
          <p:cNvPr id="57" name="Google Shape;122;p19">
            <a:extLst>
              <a:ext uri="{FF2B5EF4-FFF2-40B4-BE49-F238E27FC236}">
                <a16:creationId xmlns:a16="http://schemas.microsoft.com/office/drawing/2014/main" id="{5A74C5AA-D649-55D5-7AAB-560AD6AA3090}"/>
              </a:ext>
            </a:extLst>
          </p:cNvPr>
          <p:cNvSpPr txBox="1">
            <a:spLocks/>
          </p:cNvSpPr>
          <p:nvPr/>
        </p:nvSpPr>
        <p:spPr>
          <a:xfrm>
            <a:off x="5139166" y="-3221408"/>
            <a:ext cx="1456538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Nokia</a:t>
            </a:r>
          </a:p>
        </p:txBody>
      </p:sp>
      <p:sp>
        <p:nvSpPr>
          <p:cNvPr id="58" name="Google Shape;190;p6">
            <a:extLst>
              <a:ext uri="{FF2B5EF4-FFF2-40B4-BE49-F238E27FC236}">
                <a16:creationId xmlns:a16="http://schemas.microsoft.com/office/drawing/2014/main" id="{98AFDF14-9705-434B-0359-972C74A1EF13}"/>
              </a:ext>
            </a:extLst>
          </p:cNvPr>
          <p:cNvSpPr/>
          <p:nvPr/>
        </p:nvSpPr>
        <p:spPr>
          <a:xfrm>
            <a:off x="6682074" y="-200951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22;p19">
            <a:extLst>
              <a:ext uri="{FF2B5EF4-FFF2-40B4-BE49-F238E27FC236}">
                <a16:creationId xmlns:a16="http://schemas.microsoft.com/office/drawing/2014/main" id="{88609766-8DB9-51D6-7129-CF7813AFF381}"/>
              </a:ext>
            </a:extLst>
          </p:cNvPr>
          <p:cNvSpPr txBox="1">
            <a:spLocks/>
          </p:cNvSpPr>
          <p:nvPr/>
        </p:nvSpPr>
        <p:spPr>
          <a:xfrm>
            <a:off x="6959640" y="-2083774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Motorola</a:t>
            </a:r>
          </a:p>
        </p:txBody>
      </p:sp>
      <p:sp>
        <p:nvSpPr>
          <p:cNvPr id="60" name="Google Shape;122;p19">
            <a:extLst>
              <a:ext uri="{FF2B5EF4-FFF2-40B4-BE49-F238E27FC236}">
                <a16:creationId xmlns:a16="http://schemas.microsoft.com/office/drawing/2014/main" id="{3A579FF3-15C4-4A39-EC47-957E033079E2}"/>
              </a:ext>
            </a:extLst>
          </p:cNvPr>
          <p:cNvSpPr txBox="1">
            <a:spLocks/>
          </p:cNvSpPr>
          <p:nvPr/>
        </p:nvSpPr>
        <p:spPr>
          <a:xfrm>
            <a:off x="5454258" y="-2083774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</a:p>
        </p:txBody>
      </p:sp>
      <p:sp>
        <p:nvSpPr>
          <p:cNvPr id="61" name="Google Shape;190;p6">
            <a:extLst>
              <a:ext uri="{FF2B5EF4-FFF2-40B4-BE49-F238E27FC236}">
                <a16:creationId xmlns:a16="http://schemas.microsoft.com/office/drawing/2014/main" id="{4B266511-EFE7-9D7C-1995-A27D8F4C01CE}"/>
              </a:ext>
            </a:extLst>
          </p:cNvPr>
          <p:cNvSpPr/>
          <p:nvPr/>
        </p:nvSpPr>
        <p:spPr>
          <a:xfrm>
            <a:off x="6682074" y="-88985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22;p19">
            <a:extLst>
              <a:ext uri="{FF2B5EF4-FFF2-40B4-BE49-F238E27FC236}">
                <a16:creationId xmlns:a16="http://schemas.microsoft.com/office/drawing/2014/main" id="{29F71FBC-A685-B466-2F29-8B50E212D67C}"/>
              </a:ext>
            </a:extLst>
          </p:cNvPr>
          <p:cNvSpPr txBox="1">
            <a:spLocks/>
          </p:cNvSpPr>
          <p:nvPr/>
        </p:nvSpPr>
        <p:spPr>
          <a:xfrm>
            <a:off x="6959640" y="-97120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</a:p>
        </p:txBody>
      </p:sp>
      <p:sp>
        <p:nvSpPr>
          <p:cNvPr id="63" name="Google Shape;122;p19">
            <a:extLst>
              <a:ext uri="{FF2B5EF4-FFF2-40B4-BE49-F238E27FC236}">
                <a16:creationId xmlns:a16="http://schemas.microsoft.com/office/drawing/2014/main" id="{789723FC-3509-2D36-59D5-0CCF75107EEB}"/>
              </a:ext>
            </a:extLst>
          </p:cNvPr>
          <p:cNvSpPr txBox="1">
            <a:spLocks/>
          </p:cNvSpPr>
          <p:nvPr/>
        </p:nvSpPr>
        <p:spPr>
          <a:xfrm>
            <a:off x="4402009" y="-1082852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Samsung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Playstation</a:t>
            </a:r>
          </a:p>
        </p:txBody>
      </p:sp>
      <p:pic>
        <p:nvPicPr>
          <p:cNvPr id="65" name="Imagem 64" descr="Forma&#10;&#10;Descrição gerada automaticamente com confiança média">
            <a:extLst>
              <a:ext uri="{FF2B5EF4-FFF2-40B4-BE49-F238E27FC236}">
                <a16:creationId xmlns:a16="http://schemas.microsoft.com/office/drawing/2014/main" id="{893EFE9E-181D-008D-343E-C1CB0886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7" name="Google Shape;190;p6">
            <a:extLst>
              <a:ext uri="{FF2B5EF4-FFF2-40B4-BE49-F238E27FC236}">
                <a16:creationId xmlns:a16="http://schemas.microsoft.com/office/drawing/2014/main" id="{421082AA-90D4-B336-F136-F649815820AB}"/>
              </a:ext>
            </a:extLst>
          </p:cNvPr>
          <p:cNvSpPr/>
          <p:nvPr/>
        </p:nvSpPr>
        <p:spPr>
          <a:xfrm>
            <a:off x="6682074" y="23597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22;p19">
            <a:extLst>
              <a:ext uri="{FF2B5EF4-FFF2-40B4-BE49-F238E27FC236}">
                <a16:creationId xmlns:a16="http://schemas.microsoft.com/office/drawing/2014/main" id="{E0CC327E-4659-A5F8-539E-143E7C13E118}"/>
              </a:ext>
            </a:extLst>
          </p:cNvPr>
          <p:cNvSpPr txBox="1">
            <a:spLocks/>
          </p:cNvSpPr>
          <p:nvPr/>
        </p:nvSpPr>
        <p:spPr>
          <a:xfrm>
            <a:off x="6959640" y="16171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Webfones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122;p19">
            <a:extLst>
              <a:ext uri="{FF2B5EF4-FFF2-40B4-BE49-F238E27FC236}">
                <a16:creationId xmlns:a16="http://schemas.microsoft.com/office/drawing/2014/main" id="{783FF5E7-7645-059F-C816-A313B2AFF514}"/>
              </a:ext>
            </a:extLst>
          </p:cNvPr>
          <p:cNvSpPr txBox="1">
            <a:spLocks/>
          </p:cNvSpPr>
          <p:nvPr/>
        </p:nvSpPr>
        <p:spPr>
          <a:xfrm>
            <a:off x="5454258" y="16171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id="71" name="Google Shape;190;p6">
            <a:extLst>
              <a:ext uri="{FF2B5EF4-FFF2-40B4-BE49-F238E27FC236}">
                <a16:creationId xmlns:a16="http://schemas.microsoft.com/office/drawing/2014/main" id="{9897D5FE-593C-56ED-8EF8-CD9E82A98C31}"/>
              </a:ext>
            </a:extLst>
          </p:cNvPr>
          <p:cNvSpPr/>
          <p:nvPr/>
        </p:nvSpPr>
        <p:spPr>
          <a:xfrm>
            <a:off x="6682074" y="105480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22;p19">
            <a:extLst>
              <a:ext uri="{FF2B5EF4-FFF2-40B4-BE49-F238E27FC236}">
                <a16:creationId xmlns:a16="http://schemas.microsoft.com/office/drawing/2014/main" id="{07AB32EF-9C76-12E4-6C02-616997C1164E}"/>
              </a:ext>
            </a:extLst>
          </p:cNvPr>
          <p:cNvSpPr txBox="1">
            <a:spLocks/>
          </p:cNvSpPr>
          <p:nvPr/>
        </p:nvSpPr>
        <p:spPr>
          <a:xfrm>
            <a:off x="6959640" y="973460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2015</a:t>
            </a:r>
          </a:p>
        </p:txBody>
      </p:sp>
      <p:sp>
        <p:nvSpPr>
          <p:cNvPr id="73" name="Google Shape;122;p19">
            <a:extLst>
              <a:ext uri="{FF2B5EF4-FFF2-40B4-BE49-F238E27FC236}">
                <a16:creationId xmlns:a16="http://schemas.microsoft.com/office/drawing/2014/main" id="{D0A9EF89-2FF2-16A6-EB62-A62F8B3C5D01}"/>
              </a:ext>
            </a:extLst>
          </p:cNvPr>
          <p:cNvSpPr txBox="1">
            <a:spLocks/>
          </p:cNvSpPr>
          <p:nvPr/>
        </p:nvSpPr>
        <p:spPr>
          <a:xfrm>
            <a:off x="4402009" y="989660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Marketplace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Asus</a:t>
            </a:r>
          </a:p>
        </p:txBody>
      </p:sp>
      <p:sp>
        <p:nvSpPr>
          <p:cNvPr id="75" name="Google Shape;190;p6">
            <a:extLst>
              <a:ext uri="{FF2B5EF4-FFF2-40B4-BE49-F238E27FC236}">
                <a16:creationId xmlns:a16="http://schemas.microsoft.com/office/drawing/2014/main" id="{68A79B9C-D659-A1E2-5A0C-4A2663028F33}"/>
              </a:ext>
            </a:extLst>
          </p:cNvPr>
          <p:cNvSpPr/>
          <p:nvPr/>
        </p:nvSpPr>
        <p:spPr>
          <a:xfrm>
            <a:off x="6682074" y="216906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22;p19">
            <a:extLst>
              <a:ext uri="{FF2B5EF4-FFF2-40B4-BE49-F238E27FC236}">
                <a16:creationId xmlns:a16="http://schemas.microsoft.com/office/drawing/2014/main" id="{DBB15AC9-B0C4-28A2-7E8A-DAFDE31C468C}"/>
              </a:ext>
            </a:extLst>
          </p:cNvPr>
          <p:cNvSpPr txBox="1">
            <a:spLocks/>
          </p:cNvSpPr>
          <p:nvPr/>
        </p:nvSpPr>
        <p:spPr>
          <a:xfrm>
            <a:off x="6959640" y="1955904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Nova sede – CENU SP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122;p19">
            <a:extLst>
              <a:ext uri="{FF2B5EF4-FFF2-40B4-BE49-F238E27FC236}">
                <a16:creationId xmlns:a16="http://schemas.microsoft.com/office/drawing/2014/main" id="{B0A2178C-B651-591E-328A-22F7A0F339D0}"/>
              </a:ext>
            </a:extLst>
          </p:cNvPr>
          <p:cNvSpPr txBox="1">
            <a:spLocks/>
          </p:cNvSpPr>
          <p:nvPr/>
        </p:nvSpPr>
        <p:spPr>
          <a:xfrm>
            <a:off x="5454258" y="209480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2019</a:t>
            </a:r>
          </a:p>
        </p:txBody>
      </p:sp>
      <p:sp>
        <p:nvSpPr>
          <p:cNvPr id="79" name="Google Shape;190;p6">
            <a:extLst>
              <a:ext uri="{FF2B5EF4-FFF2-40B4-BE49-F238E27FC236}">
                <a16:creationId xmlns:a16="http://schemas.microsoft.com/office/drawing/2014/main" id="{5E4B3507-B363-98FC-63DE-D82ACDB8F903}"/>
              </a:ext>
            </a:extLst>
          </p:cNvPr>
          <p:cNvSpPr/>
          <p:nvPr/>
        </p:nvSpPr>
        <p:spPr>
          <a:xfrm>
            <a:off x="6682074" y="327714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2;p19">
            <a:extLst>
              <a:ext uri="{FF2B5EF4-FFF2-40B4-BE49-F238E27FC236}">
                <a16:creationId xmlns:a16="http://schemas.microsoft.com/office/drawing/2014/main" id="{A24F060F-0AB3-AF14-8BCC-E9A043811969}"/>
              </a:ext>
            </a:extLst>
          </p:cNvPr>
          <p:cNvSpPr txBox="1">
            <a:spLocks/>
          </p:cNvSpPr>
          <p:nvPr/>
        </p:nvSpPr>
        <p:spPr>
          <a:xfrm>
            <a:off x="6959640" y="319579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</a:p>
        </p:txBody>
      </p:sp>
      <p:sp>
        <p:nvSpPr>
          <p:cNvPr id="81" name="Google Shape;122;p19">
            <a:extLst>
              <a:ext uri="{FF2B5EF4-FFF2-40B4-BE49-F238E27FC236}">
                <a16:creationId xmlns:a16="http://schemas.microsoft.com/office/drawing/2014/main" id="{7EED310E-5DBD-7620-E43B-A7A443F0AD53}"/>
              </a:ext>
            </a:extLst>
          </p:cNvPr>
          <p:cNvSpPr txBox="1">
            <a:spLocks/>
          </p:cNvSpPr>
          <p:nvPr/>
        </p:nvSpPr>
        <p:spPr>
          <a:xfrm>
            <a:off x="4402009" y="2855792"/>
            <a:ext cx="2193696" cy="979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 Mercadinho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Incomm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Nintendo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Rsmart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190;p6">
            <a:extLst>
              <a:ext uri="{FF2B5EF4-FFF2-40B4-BE49-F238E27FC236}">
                <a16:creationId xmlns:a16="http://schemas.microsoft.com/office/drawing/2014/main" id="{C92971AF-006E-238A-EFB2-D7FED9670F8B}"/>
              </a:ext>
            </a:extLst>
          </p:cNvPr>
          <p:cNvSpPr/>
          <p:nvPr/>
        </p:nvSpPr>
        <p:spPr>
          <a:xfrm>
            <a:off x="6682074" y="439140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22;p19">
            <a:extLst>
              <a:ext uri="{FF2B5EF4-FFF2-40B4-BE49-F238E27FC236}">
                <a16:creationId xmlns:a16="http://schemas.microsoft.com/office/drawing/2014/main" id="{A62EB632-71DC-5ED0-11C1-988EDFBAFFC2}"/>
              </a:ext>
            </a:extLst>
          </p:cNvPr>
          <p:cNvSpPr txBox="1">
            <a:spLocks/>
          </p:cNvSpPr>
          <p:nvPr/>
        </p:nvSpPr>
        <p:spPr>
          <a:xfrm>
            <a:off x="6959640" y="4178244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Divisão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122;p19">
            <a:extLst>
              <a:ext uri="{FF2B5EF4-FFF2-40B4-BE49-F238E27FC236}">
                <a16:creationId xmlns:a16="http://schemas.microsoft.com/office/drawing/2014/main" id="{E92FE776-6875-AEF9-C269-1AFDFD8FD7FF}"/>
              </a:ext>
            </a:extLst>
          </p:cNvPr>
          <p:cNvSpPr txBox="1">
            <a:spLocks/>
          </p:cNvSpPr>
          <p:nvPr/>
        </p:nvSpPr>
        <p:spPr>
          <a:xfrm>
            <a:off x="5454258" y="431714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</a:p>
        </p:txBody>
      </p:sp>
      <p:sp>
        <p:nvSpPr>
          <p:cNvPr id="92" name="Google Shape;190;p6">
            <a:extLst>
              <a:ext uri="{FF2B5EF4-FFF2-40B4-BE49-F238E27FC236}">
                <a16:creationId xmlns:a16="http://schemas.microsoft.com/office/drawing/2014/main" id="{A21B2D7C-C7DC-CB52-3CD7-51E19089C5B6}"/>
              </a:ext>
            </a:extLst>
          </p:cNvPr>
          <p:cNvSpPr/>
          <p:nvPr/>
        </p:nvSpPr>
        <p:spPr>
          <a:xfrm>
            <a:off x="6682074" y="551106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22;p19">
            <a:extLst>
              <a:ext uri="{FF2B5EF4-FFF2-40B4-BE49-F238E27FC236}">
                <a16:creationId xmlns:a16="http://schemas.microsoft.com/office/drawing/2014/main" id="{60629ED2-F4ED-6437-2188-67EED59D20D2}"/>
              </a:ext>
            </a:extLst>
          </p:cNvPr>
          <p:cNvSpPr txBox="1">
            <a:spLocks/>
          </p:cNvSpPr>
          <p:nvPr/>
        </p:nvSpPr>
        <p:spPr>
          <a:xfrm>
            <a:off x="6959640" y="5429713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</a:p>
        </p:txBody>
      </p:sp>
      <p:sp>
        <p:nvSpPr>
          <p:cNvPr id="94" name="Google Shape;122;p19">
            <a:extLst>
              <a:ext uri="{FF2B5EF4-FFF2-40B4-BE49-F238E27FC236}">
                <a16:creationId xmlns:a16="http://schemas.microsoft.com/office/drawing/2014/main" id="{86766666-BD0B-8F64-2C0B-1967606731B9}"/>
              </a:ext>
            </a:extLst>
          </p:cNvPr>
          <p:cNvSpPr txBox="1">
            <a:spLocks/>
          </p:cNvSpPr>
          <p:nvPr/>
        </p:nvSpPr>
        <p:spPr>
          <a:xfrm>
            <a:off x="3120080" y="5318352"/>
            <a:ext cx="347562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D-Link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Raveo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Qualcomm-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Snapdragon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190;p6">
            <a:extLst>
              <a:ext uri="{FF2B5EF4-FFF2-40B4-BE49-F238E27FC236}">
                <a16:creationId xmlns:a16="http://schemas.microsoft.com/office/drawing/2014/main" id="{F3EED673-9672-901A-B4CB-3B9BE6265CA0}"/>
              </a:ext>
            </a:extLst>
          </p:cNvPr>
          <p:cNvSpPr/>
          <p:nvPr/>
        </p:nvSpPr>
        <p:spPr>
          <a:xfrm>
            <a:off x="6682074" y="645224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22;p19">
            <a:extLst>
              <a:ext uri="{FF2B5EF4-FFF2-40B4-BE49-F238E27FC236}">
                <a16:creationId xmlns:a16="http://schemas.microsoft.com/office/drawing/2014/main" id="{2281E9B6-26B2-B088-C371-CAA21F89856D}"/>
              </a:ext>
            </a:extLst>
          </p:cNvPr>
          <p:cNvSpPr txBox="1">
            <a:spLocks/>
          </p:cNvSpPr>
          <p:nvPr/>
        </p:nvSpPr>
        <p:spPr>
          <a:xfrm>
            <a:off x="6959640" y="637089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2023</a:t>
            </a:r>
          </a:p>
        </p:txBody>
      </p:sp>
      <p:sp>
        <p:nvSpPr>
          <p:cNvPr id="7" name="Google Shape;122;p19">
            <a:extLst>
              <a:ext uri="{FF2B5EF4-FFF2-40B4-BE49-F238E27FC236}">
                <a16:creationId xmlns:a16="http://schemas.microsoft.com/office/drawing/2014/main" id="{D860D0B3-D80B-4BBE-38BB-60D16881A7CB}"/>
              </a:ext>
            </a:extLst>
          </p:cNvPr>
          <p:cNvSpPr txBox="1">
            <a:spLocks/>
          </p:cNvSpPr>
          <p:nvPr/>
        </p:nvSpPr>
        <p:spPr>
          <a:xfrm>
            <a:off x="3120080" y="6392295"/>
            <a:ext cx="3475625" cy="76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Divisão de Inovação</a:t>
            </a:r>
          </a:p>
        </p:txBody>
      </p:sp>
    </p:spTree>
    <p:extLst>
      <p:ext uri="{BB962C8B-B14F-4D97-AF65-F5344CB8AC3E}">
        <p14:creationId xmlns:p14="http://schemas.microsoft.com/office/powerpoint/2010/main" val="63772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4;p24">
            <a:extLst>
              <a:ext uri="{FF2B5EF4-FFF2-40B4-BE49-F238E27FC236}">
                <a16:creationId xmlns:a16="http://schemas.microsoft.com/office/drawing/2014/main" id="{C3AEC4D0-94D5-F636-4F5B-40DFE18ADE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004" t="724" r="60032" b="2158"/>
          <a:stretch/>
        </p:blipFill>
        <p:spPr>
          <a:xfrm rot="5400000">
            <a:off x="4760067" y="-5649467"/>
            <a:ext cx="2671866" cy="12192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5" name="Google Shape;118;p19">
            <a:extLst>
              <a:ext uri="{FF2B5EF4-FFF2-40B4-BE49-F238E27FC236}">
                <a16:creationId xmlns:a16="http://schemas.microsoft.com/office/drawing/2014/main" id="{6C905A3B-82E5-2C6C-5FC4-1E1E035620BC}"/>
              </a:ext>
            </a:extLst>
          </p:cNvPr>
          <p:cNvSpPr txBox="1"/>
          <p:nvPr/>
        </p:nvSpPr>
        <p:spPr>
          <a:xfrm>
            <a:off x="2908458" y="427958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Categorias de produtos </a:t>
            </a:r>
            <a:r>
              <a:rPr lang="pt-BR" sz="32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sz="32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383;p48">
            <a:extLst>
              <a:ext uri="{FF2B5EF4-FFF2-40B4-BE49-F238E27FC236}">
                <a16:creationId xmlns:a16="http://schemas.microsoft.com/office/drawing/2014/main" id="{7D193FCD-8D65-4E36-FE3F-DF6BF56E10B1}"/>
              </a:ext>
            </a:extLst>
          </p:cNvPr>
          <p:cNvSpPr txBox="1"/>
          <p:nvPr/>
        </p:nvSpPr>
        <p:spPr>
          <a:xfrm>
            <a:off x="971685" y="2243493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Cabos/ </a:t>
            </a:r>
            <a:r>
              <a:rPr lang="en-US" sz="105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Carregadores</a:t>
            </a:r>
            <a:r>
              <a:rPr lang="en-US" sz="105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/ Headphones/ </a:t>
            </a:r>
            <a:r>
              <a:rPr lang="en-US" sz="1050" dirty="0" err="1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Suportes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" name="Google Shape;384;p48">
            <a:extLst>
              <a:ext uri="{FF2B5EF4-FFF2-40B4-BE49-F238E27FC236}">
                <a16:creationId xmlns:a16="http://schemas.microsoft.com/office/drawing/2014/main" id="{9CDBBE9F-89C7-71DC-392F-03F86D1672B8}"/>
              </a:ext>
            </a:extLst>
          </p:cNvPr>
          <p:cNvSpPr txBox="1"/>
          <p:nvPr/>
        </p:nvSpPr>
        <p:spPr>
          <a:xfrm>
            <a:off x="971685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Acessórios</a:t>
            </a:r>
            <a:r>
              <a:rPr lang="en-US" sz="14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 </a:t>
            </a:r>
            <a:r>
              <a:rPr lang="en-US" sz="1400" b="1" dirty="0" err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Telefonia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Google Shape;386;p48">
            <a:extLst>
              <a:ext uri="{FF2B5EF4-FFF2-40B4-BE49-F238E27FC236}">
                <a16:creationId xmlns:a16="http://schemas.microsoft.com/office/drawing/2014/main" id="{C4A81F33-97F4-0919-434E-D8F4E25456C3}"/>
              </a:ext>
            </a:extLst>
          </p:cNvPr>
          <p:cNvSpPr txBox="1"/>
          <p:nvPr/>
        </p:nvSpPr>
        <p:spPr>
          <a:xfrm>
            <a:off x="3910995" y="2243493"/>
            <a:ext cx="233282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Ar Condicionado/ Ventiladores/ Purificadores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0" name="Google Shape;387;p48">
            <a:extLst>
              <a:ext uri="{FF2B5EF4-FFF2-40B4-BE49-F238E27FC236}">
                <a16:creationId xmlns:a16="http://schemas.microsoft.com/office/drawing/2014/main" id="{11E1E91F-BD2E-F507-09B8-CEE94F54D1C6}"/>
              </a:ext>
            </a:extLst>
          </p:cNvPr>
          <p:cNvSpPr txBox="1"/>
          <p:nvPr/>
        </p:nvSpPr>
        <p:spPr>
          <a:xfrm>
            <a:off x="3910997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Ar e Ventilação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Google Shape;389;p48">
            <a:extLst>
              <a:ext uri="{FF2B5EF4-FFF2-40B4-BE49-F238E27FC236}">
                <a16:creationId xmlns:a16="http://schemas.microsoft.com/office/drawing/2014/main" id="{88F73441-A3BB-8BB2-6BA0-CA46193A6665}"/>
              </a:ext>
            </a:extLst>
          </p:cNvPr>
          <p:cNvSpPr txBox="1"/>
          <p:nvPr/>
        </p:nvSpPr>
        <p:spPr>
          <a:xfrm>
            <a:off x="6822876" y="2243493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Caixas de som/ Soundbar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3" name="Google Shape;390;p48">
            <a:extLst>
              <a:ext uri="{FF2B5EF4-FFF2-40B4-BE49-F238E27FC236}">
                <a16:creationId xmlns:a16="http://schemas.microsoft.com/office/drawing/2014/main" id="{8F0AD6F9-C8D2-BFF5-8A03-5F69EB918034}"/>
              </a:ext>
            </a:extLst>
          </p:cNvPr>
          <p:cNvSpPr txBox="1"/>
          <p:nvPr/>
        </p:nvSpPr>
        <p:spPr>
          <a:xfrm>
            <a:off x="6822876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Áudio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Google Shape;392;p48">
            <a:extLst>
              <a:ext uri="{FF2B5EF4-FFF2-40B4-BE49-F238E27FC236}">
                <a16:creationId xmlns:a16="http://schemas.microsoft.com/office/drawing/2014/main" id="{A2D49177-023E-356F-040B-3E412C9A7C27}"/>
              </a:ext>
            </a:extLst>
          </p:cNvPr>
          <p:cNvSpPr txBox="1"/>
          <p:nvPr/>
        </p:nvSpPr>
        <p:spPr>
          <a:xfrm>
            <a:off x="9716467" y="2243493"/>
            <a:ext cx="248485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Escovas/ Secadores/ Pranchas/ Máquina 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6" name="Google Shape;393;p48">
            <a:extLst>
              <a:ext uri="{FF2B5EF4-FFF2-40B4-BE49-F238E27FC236}">
                <a16:creationId xmlns:a16="http://schemas.microsoft.com/office/drawing/2014/main" id="{901D3C13-DD89-56C3-8DB6-9B1C736ACB16}"/>
              </a:ext>
            </a:extLst>
          </p:cNvPr>
          <p:cNvSpPr txBox="1"/>
          <p:nvPr/>
        </p:nvSpPr>
        <p:spPr>
          <a:xfrm>
            <a:off x="9716468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Beleza e Saúde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Google Shape;395;p48">
            <a:extLst>
              <a:ext uri="{FF2B5EF4-FFF2-40B4-BE49-F238E27FC236}">
                <a16:creationId xmlns:a16="http://schemas.microsoft.com/office/drawing/2014/main" id="{F5159A38-CD42-4918-F408-C5185BBFC72C}"/>
              </a:ext>
            </a:extLst>
          </p:cNvPr>
          <p:cNvSpPr txBox="1"/>
          <p:nvPr/>
        </p:nvSpPr>
        <p:spPr>
          <a:xfrm>
            <a:off x="971685" y="3430581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Fornos/ Refrigeradores/ Lavadoras/ Depuradores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9" name="Google Shape;396;p48">
            <a:extLst>
              <a:ext uri="{FF2B5EF4-FFF2-40B4-BE49-F238E27FC236}">
                <a16:creationId xmlns:a16="http://schemas.microsoft.com/office/drawing/2014/main" id="{4C1DAEE0-B4BA-DCD2-FB81-4227E7A04861}"/>
              </a:ext>
            </a:extLst>
          </p:cNvPr>
          <p:cNvSpPr txBox="1"/>
          <p:nvPr/>
        </p:nvSpPr>
        <p:spPr>
          <a:xfrm>
            <a:off x="971685" y="3155899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Eletrodomésticos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Google Shape;398;p48">
            <a:extLst>
              <a:ext uri="{FF2B5EF4-FFF2-40B4-BE49-F238E27FC236}">
                <a16:creationId xmlns:a16="http://schemas.microsoft.com/office/drawing/2014/main" id="{414A9510-D32D-955C-D946-ACE2CE36B8E3}"/>
              </a:ext>
            </a:extLst>
          </p:cNvPr>
          <p:cNvSpPr txBox="1"/>
          <p:nvPr/>
        </p:nvSpPr>
        <p:spPr>
          <a:xfrm>
            <a:off x="6822876" y="3430589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Furadeiras/ Serras/ Parafusadeiras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2" name="Google Shape;399;p48">
            <a:extLst>
              <a:ext uri="{FF2B5EF4-FFF2-40B4-BE49-F238E27FC236}">
                <a16:creationId xmlns:a16="http://schemas.microsoft.com/office/drawing/2014/main" id="{33B22E71-80CB-628A-314D-44CAFF94649C}"/>
              </a:ext>
            </a:extLst>
          </p:cNvPr>
          <p:cNvSpPr txBox="1"/>
          <p:nvPr/>
        </p:nvSpPr>
        <p:spPr>
          <a:xfrm>
            <a:off x="6822876" y="315590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Ferramentas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Google Shape;401;p48">
            <a:extLst>
              <a:ext uri="{FF2B5EF4-FFF2-40B4-BE49-F238E27FC236}">
                <a16:creationId xmlns:a16="http://schemas.microsoft.com/office/drawing/2014/main" id="{5BA68E53-BECF-36C0-AFE5-D30AD7C9665C}"/>
              </a:ext>
            </a:extLst>
          </p:cNvPr>
          <p:cNvSpPr txBox="1"/>
          <p:nvPr/>
        </p:nvSpPr>
        <p:spPr>
          <a:xfrm>
            <a:off x="9716467" y="3430589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Jogos/ Consoles/ Acessórios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5" name="Google Shape;402;p48">
            <a:extLst>
              <a:ext uri="{FF2B5EF4-FFF2-40B4-BE49-F238E27FC236}">
                <a16:creationId xmlns:a16="http://schemas.microsoft.com/office/drawing/2014/main" id="{9A136567-C233-223D-B25A-1E64B78368A8}"/>
              </a:ext>
            </a:extLst>
          </p:cNvPr>
          <p:cNvSpPr txBox="1"/>
          <p:nvPr/>
        </p:nvSpPr>
        <p:spPr>
          <a:xfrm>
            <a:off x="9716468" y="315590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Games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Google Shape;404;p48">
            <a:extLst>
              <a:ext uri="{FF2B5EF4-FFF2-40B4-BE49-F238E27FC236}">
                <a16:creationId xmlns:a16="http://schemas.microsoft.com/office/drawing/2014/main" id="{9E0899A5-17AB-4A6E-E506-359D1739977F}"/>
              </a:ext>
            </a:extLst>
          </p:cNvPr>
          <p:cNvSpPr txBox="1"/>
          <p:nvPr/>
        </p:nvSpPr>
        <p:spPr>
          <a:xfrm>
            <a:off x="3910996" y="3430581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Batedeiras/ Fritadeiras/ Liquidificadores/ Ferro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8" name="Google Shape;405;p48">
            <a:extLst>
              <a:ext uri="{FF2B5EF4-FFF2-40B4-BE49-F238E27FC236}">
                <a16:creationId xmlns:a16="http://schemas.microsoft.com/office/drawing/2014/main" id="{700D96EF-902A-E181-571B-AAFF54179B4A}"/>
              </a:ext>
            </a:extLst>
          </p:cNvPr>
          <p:cNvSpPr txBox="1"/>
          <p:nvPr/>
        </p:nvSpPr>
        <p:spPr>
          <a:xfrm>
            <a:off x="3910997" y="3155899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Eletroportáteis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Google Shape;407;p48">
            <a:extLst>
              <a:ext uri="{FF2B5EF4-FFF2-40B4-BE49-F238E27FC236}">
                <a16:creationId xmlns:a16="http://schemas.microsoft.com/office/drawing/2014/main" id="{5A41AF37-5A84-71CB-9F23-39386532128B}"/>
              </a:ext>
            </a:extLst>
          </p:cNvPr>
          <p:cNvSpPr txBox="1"/>
          <p:nvPr/>
        </p:nvSpPr>
        <p:spPr>
          <a:xfrm>
            <a:off x="971681" y="4617675"/>
            <a:ext cx="231065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Notebooks/ Impressoras/ Modem/ Monitores/ Tablet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1" name="Google Shape;408;p48">
            <a:extLst>
              <a:ext uri="{FF2B5EF4-FFF2-40B4-BE49-F238E27FC236}">
                <a16:creationId xmlns:a16="http://schemas.microsoft.com/office/drawing/2014/main" id="{9C2838FE-CF4A-19CB-99F7-C3339DB0FD13}"/>
              </a:ext>
            </a:extLst>
          </p:cNvPr>
          <p:cNvSpPr txBox="1"/>
          <p:nvPr/>
        </p:nvSpPr>
        <p:spPr>
          <a:xfrm>
            <a:off x="971685" y="434298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Informática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Google Shape;410;p48">
            <a:extLst>
              <a:ext uri="{FF2B5EF4-FFF2-40B4-BE49-F238E27FC236}">
                <a16:creationId xmlns:a16="http://schemas.microsoft.com/office/drawing/2014/main" id="{102A0E52-2E8E-4507-CD78-ED2A02383813}"/>
              </a:ext>
            </a:extLst>
          </p:cNvPr>
          <p:cNvSpPr txBox="1"/>
          <p:nvPr/>
        </p:nvSpPr>
        <p:spPr>
          <a:xfrm>
            <a:off x="6822876" y="4617686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Lâmpadas/ Tomadas/ Controles/ Fechaduras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4" name="Google Shape;411;p48">
            <a:extLst>
              <a:ext uri="{FF2B5EF4-FFF2-40B4-BE49-F238E27FC236}">
                <a16:creationId xmlns:a16="http://schemas.microsoft.com/office/drawing/2014/main" id="{6009F2CB-5602-A0F1-D76D-346F223D8D05}"/>
              </a:ext>
            </a:extLst>
          </p:cNvPr>
          <p:cNvSpPr txBox="1"/>
          <p:nvPr/>
        </p:nvSpPr>
        <p:spPr>
          <a:xfrm>
            <a:off x="6822876" y="4343004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Smarthome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6" name="Google Shape;413;p48">
            <a:extLst>
              <a:ext uri="{FF2B5EF4-FFF2-40B4-BE49-F238E27FC236}">
                <a16:creationId xmlns:a16="http://schemas.microsoft.com/office/drawing/2014/main" id="{003785B8-4633-89E5-FF93-F4F44568534C}"/>
              </a:ext>
            </a:extLst>
          </p:cNvPr>
          <p:cNvSpPr txBox="1"/>
          <p:nvPr/>
        </p:nvSpPr>
        <p:spPr>
          <a:xfrm>
            <a:off x="9716467" y="4617686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Smartphones/ Seminovos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7" name="Google Shape;414;p48">
            <a:extLst>
              <a:ext uri="{FF2B5EF4-FFF2-40B4-BE49-F238E27FC236}">
                <a16:creationId xmlns:a16="http://schemas.microsoft.com/office/drawing/2014/main" id="{6618FEEA-764C-8E92-F88F-F4FC2A7002D4}"/>
              </a:ext>
            </a:extLst>
          </p:cNvPr>
          <p:cNvSpPr txBox="1"/>
          <p:nvPr/>
        </p:nvSpPr>
        <p:spPr>
          <a:xfrm>
            <a:off x="9716468" y="4343004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Telefonia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9" name="Google Shape;416;p48">
            <a:extLst>
              <a:ext uri="{FF2B5EF4-FFF2-40B4-BE49-F238E27FC236}">
                <a16:creationId xmlns:a16="http://schemas.microsoft.com/office/drawing/2014/main" id="{1E2DB309-D9AE-E962-8BA2-B737D2ECB8F3}"/>
              </a:ext>
            </a:extLst>
          </p:cNvPr>
          <p:cNvSpPr txBox="1"/>
          <p:nvPr/>
        </p:nvSpPr>
        <p:spPr>
          <a:xfrm>
            <a:off x="3910996" y="4617670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Aspiradores/ Lavadora de pressão/ Mop/ Extratoras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0" name="Google Shape;417;p48">
            <a:extLst>
              <a:ext uri="{FF2B5EF4-FFF2-40B4-BE49-F238E27FC236}">
                <a16:creationId xmlns:a16="http://schemas.microsoft.com/office/drawing/2014/main" id="{03310E09-E111-E8FE-90B8-A1A9A2B2FB2A}"/>
              </a:ext>
            </a:extLst>
          </p:cNvPr>
          <p:cNvSpPr txBox="1"/>
          <p:nvPr/>
        </p:nvSpPr>
        <p:spPr>
          <a:xfrm>
            <a:off x="3910997" y="434298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Limpeza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2" name="Google Shape;419;p48">
            <a:extLst>
              <a:ext uri="{FF2B5EF4-FFF2-40B4-BE49-F238E27FC236}">
                <a16:creationId xmlns:a16="http://schemas.microsoft.com/office/drawing/2014/main" id="{E91E7ADB-8D69-5FA7-48A7-6EBAD68181CD}"/>
              </a:ext>
            </a:extLst>
          </p:cNvPr>
          <p:cNvSpPr txBox="1"/>
          <p:nvPr/>
        </p:nvSpPr>
        <p:spPr>
          <a:xfrm>
            <a:off x="3910996" y="5804758"/>
            <a:ext cx="2233427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Smartwatches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3" name="Google Shape;420;p48">
            <a:extLst>
              <a:ext uri="{FF2B5EF4-FFF2-40B4-BE49-F238E27FC236}">
                <a16:creationId xmlns:a16="http://schemas.microsoft.com/office/drawing/2014/main" id="{11FC7548-493A-2123-A9C5-58926ED4E8B7}"/>
              </a:ext>
            </a:extLst>
          </p:cNvPr>
          <p:cNvSpPr txBox="1"/>
          <p:nvPr/>
        </p:nvSpPr>
        <p:spPr>
          <a:xfrm>
            <a:off x="3910997" y="5530076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Wearable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Google Shape;422;p48">
            <a:extLst>
              <a:ext uri="{FF2B5EF4-FFF2-40B4-BE49-F238E27FC236}">
                <a16:creationId xmlns:a16="http://schemas.microsoft.com/office/drawing/2014/main" id="{1B840EAA-ACBA-ADA0-55E8-2A73E355EB91}"/>
              </a:ext>
            </a:extLst>
          </p:cNvPr>
          <p:cNvSpPr txBox="1"/>
          <p:nvPr/>
        </p:nvSpPr>
        <p:spPr>
          <a:xfrm>
            <a:off x="971685" y="5804758"/>
            <a:ext cx="2233427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 TV/ Projetores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6" name="Google Shape;423;p48">
            <a:extLst>
              <a:ext uri="{FF2B5EF4-FFF2-40B4-BE49-F238E27FC236}">
                <a16:creationId xmlns:a16="http://schemas.microsoft.com/office/drawing/2014/main" id="{8FA7D195-4860-DF2A-55AC-9690052744BB}"/>
              </a:ext>
            </a:extLst>
          </p:cNvPr>
          <p:cNvSpPr txBox="1"/>
          <p:nvPr/>
        </p:nvSpPr>
        <p:spPr>
          <a:xfrm>
            <a:off x="971685" y="5530076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Vídeo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8" name="Google Shape;425;p48">
            <a:extLst>
              <a:ext uri="{FF2B5EF4-FFF2-40B4-BE49-F238E27FC236}">
                <a16:creationId xmlns:a16="http://schemas.microsoft.com/office/drawing/2014/main" id="{A1784523-EA55-90A1-BA5B-F1A9F3C57F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282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26;p48">
            <a:extLst>
              <a:ext uri="{FF2B5EF4-FFF2-40B4-BE49-F238E27FC236}">
                <a16:creationId xmlns:a16="http://schemas.microsoft.com/office/drawing/2014/main" id="{B139F897-0C6D-2D21-7126-0661496656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7576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27;p48">
            <a:extLst>
              <a:ext uri="{FF2B5EF4-FFF2-40B4-BE49-F238E27FC236}">
                <a16:creationId xmlns:a16="http://schemas.microsoft.com/office/drawing/2014/main" id="{55C4C05C-5CBE-1793-C34D-C28553B1CB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9439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28;p48">
            <a:extLst>
              <a:ext uri="{FF2B5EF4-FFF2-40B4-BE49-F238E27FC236}">
                <a16:creationId xmlns:a16="http://schemas.microsoft.com/office/drawing/2014/main" id="{6271D937-F548-B0D5-C911-395E9F7D7A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13001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29;p48">
            <a:extLst>
              <a:ext uri="{FF2B5EF4-FFF2-40B4-BE49-F238E27FC236}">
                <a16:creationId xmlns:a16="http://schemas.microsoft.com/office/drawing/2014/main" id="{B07A4082-9D51-83F0-B6CB-5ED03DDE44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282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30;p48">
            <a:extLst>
              <a:ext uri="{FF2B5EF4-FFF2-40B4-BE49-F238E27FC236}">
                <a16:creationId xmlns:a16="http://schemas.microsoft.com/office/drawing/2014/main" id="{4A4FEFE7-42D8-3746-9B00-C09F61707A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07576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31;p48">
            <a:extLst>
              <a:ext uri="{FF2B5EF4-FFF2-40B4-BE49-F238E27FC236}">
                <a16:creationId xmlns:a16="http://schemas.microsoft.com/office/drawing/2014/main" id="{3F8C0E2B-E8CD-C9AB-A4DD-270C1CFBA1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9439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432;p48">
            <a:extLst>
              <a:ext uri="{FF2B5EF4-FFF2-40B4-BE49-F238E27FC236}">
                <a16:creationId xmlns:a16="http://schemas.microsoft.com/office/drawing/2014/main" id="{2AC1C02B-93D1-D0F5-712A-E9CE92E6850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13001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33;p48">
            <a:extLst>
              <a:ext uri="{FF2B5EF4-FFF2-40B4-BE49-F238E27FC236}">
                <a16:creationId xmlns:a16="http://schemas.microsoft.com/office/drawing/2014/main" id="{E9A7DCDD-153B-E084-ED2B-F9BE498A705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8282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34;p48">
            <a:extLst>
              <a:ext uri="{FF2B5EF4-FFF2-40B4-BE49-F238E27FC236}">
                <a16:creationId xmlns:a16="http://schemas.microsoft.com/office/drawing/2014/main" id="{4847D26A-10C7-F1CC-0401-F9C0119D0CF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07576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435;p48">
            <a:extLst>
              <a:ext uri="{FF2B5EF4-FFF2-40B4-BE49-F238E27FC236}">
                <a16:creationId xmlns:a16="http://schemas.microsoft.com/office/drawing/2014/main" id="{54F84414-958A-49FB-8E24-21B7120CD10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19439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436;p48">
            <a:extLst>
              <a:ext uri="{FF2B5EF4-FFF2-40B4-BE49-F238E27FC236}">
                <a16:creationId xmlns:a16="http://schemas.microsoft.com/office/drawing/2014/main" id="{EB6C153C-56B4-647A-A214-9D342E2695A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13001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37;p48">
            <a:extLst>
              <a:ext uri="{FF2B5EF4-FFF2-40B4-BE49-F238E27FC236}">
                <a16:creationId xmlns:a16="http://schemas.microsoft.com/office/drawing/2014/main" id="{A6825786-A6F4-D220-6CEA-DED79464950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8282" y="56009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38;p48">
            <a:extLst>
              <a:ext uri="{FF2B5EF4-FFF2-40B4-BE49-F238E27FC236}">
                <a16:creationId xmlns:a16="http://schemas.microsoft.com/office/drawing/2014/main" id="{91BFE6A1-BADA-895C-36A3-CCECBC566A4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407589" y="5600902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66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6034</TotalTime>
  <Words>1183</Words>
  <Application>Microsoft Office PowerPoint</Application>
  <PresentationFormat>Widescreen</PresentationFormat>
  <Paragraphs>251</Paragraphs>
  <Slides>26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Lato</vt:lpstr>
      <vt:lpstr>Poppins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Cruz</dc:creator>
  <cp:lastModifiedBy>Rafael Lacerda Bruttel</cp:lastModifiedBy>
  <cp:revision>31</cp:revision>
  <dcterms:created xsi:type="dcterms:W3CDTF">2023-04-18T17:32:09Z</dcterms:created>
  <dcterms:modified xsi:type="dcterms:W3CDTF">2024-08-19T13:06:07Z</dcterms:modified>
</cp:coreProperties>
</file>